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</p:sldIdLst>
  <p:sldSz cx="18288000" cy="10287000"/>
  <p:notesSz cx="6858000" cy="9144000"/>
  <p:embeddedFontLst>
    <p:embeddedFont>
      <p:font typeface="Sifonn" charset="1" panose="000000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KG Primary Penmanship" charset="1" panose="020005060000000200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26" Target="slides/slide15.xml" Type="http://schemas.openxmlformats.org/officeDocument/2006/relationships/slide"/><Relationship Id="rId27" Target="slides/slide16.xml" Type="http://schemas.openxmlformats.org/officeDocument/2006/relationships/slide"/><Relationship Id="rId28" Target="slides/slide17.xml" Type="http://schemas.openxmlformats.org/officeDocument/2006/relationships/slide"/><Relationship Id="rId29" Target="slides/slide18.xml" Type="http://schemas.openxmlformats.org/officeDocument/2006/relationships/slide"/><Relationship Id="rId3" Target="viewProps.xml" Type="http://schemas.openxmlformats.org/officeDocument/2006/relationships/viewProps"/><Relationship Id="rId30" Target="slides/slide19.xml" Type="http://schemas.openxmlformats.org/officeDocument/2006/relationships/slide"/><Relationship Id="rId31" Target="slides/slide20.xml" Type="http://schemas.openxmlformats.org/officeDocument/2006/relationships/slide"/><Relationship Id="rId32" Target="slides/slide21.xml" Type="http://schemas.openxmlformats.org/officeDocument/2006/relationships/slide"/><Relationship Id="rId33" Target="slides/slide22.xml" Type="http://schemas.openxmlformats.org/officeDocument/2006/relationships/slide"/><Relationship Id="rId34" Target="slides/slide23.xml" Type="http://schemas.openxmlformats.org/officeDocument/2006/relationships/slide"/><Relationship Id="rId35" Target="slides/slide24.xml" Type="http://schemas.openxmlformats.org/officeDocument/2006/relationships/slide"/><Relationship Id="rId36" Target="slides/slide25.xml" Type="http://schemas.openxmlformats.org/officeDocument/2006/relationships/slide"/><Relationship Id="rId37" Target="slides/slide26.xml" Type="http://schemas.openxmlformats.org/officeDocument/2006/relationships/slide"/><Relationship Id="rId38" Target="slides/slide27.xml" Type="http://schemas.openxmlformats.org/officeDocument/2006/relationships/slide"/><Relationship Id="rId39" Target="slides/slide28.xml" Type="http://schemas.openxmlformats.org/officeDocument/2006/relationships/slide"/><Relationship Id="rId4" Target="theme/theme1.xml" Type="http://schemas.openxmlformats.org/officeDocument/2006/relationships/theme"/><Relationship Id="rId40" Target="slides/slide29.xml" Type="http://schemas.openxmlformats.org/officeDocument/2006/relationships/slide"/><Relationship Id="rId41" Target="slides/slide30.xml" Type="http://schemas.openxmlformats.org/officeDocument/2006/relationships/slide"/><Relationship Id="rId42" Target="slides/slide31.xml" Type="http://schemas.openxmlformats.org/officeDocument/2006/relationships/slide"/><Relationship Id="rId43" Target="slides/slide32.xml" Type="http://schemas.openxmlformats.org/officeDocument/2006/relationships/slide"/><Relationship Id="rId44" Target="slides/slide33.xml" Type="http://schemas.openxmlformats.org/officeDocument/2006/relationships/slide"/><Relationship Id="rId45" Target="slides/slide34.xml" Type="http://schemas.openxmlformats.org/officeDocument/2006/relationships/slide"/><Relationship Id="rId46" Target="slides/slide35.xml" Type="http://schemas.openxmlformats.org/officeDocument/2006/relationships/slide"/><Relationship Id="rId47" Target="slides/slide36.xml" Type="http://schemas.openxmlformats.org/officeDocument/2006/relationships/slide"/><Relationship Id="rId48" Target="slides/slide37.xml" Type="http://schemas.openxmlformats.org/officeDocument/2006/relationships/slide"/><Relationship Id="rId49" Target="slides/slide38.xml" Type="http://schemas.openxmlformats.org/officeDocument/2006/relationships/slide"/><Relationship Id="rId5" Target="tableStyles.xml" Type="http://schemas.openxmlformats.org/officeDocument/2006/relationships/tableStyles"/><Relationship Id="rId50" Target="slides/slide39.xml" Type="http://schemas.openxmlformats.org/officeDocument/2006/relationships/slide"/><Relationship Id="rId51" Target="slides/slide40.xml" Type="http://schemas.openxmlformats.org/officeDocument/2006/relationships/slide"/><Relationship Id="rId52" Target="slides/slide41.xml" Type="http://schemas.openxmlformats.org/officeDocument/2006/relationships/slide"/><Relationship Id="rId53" Target="slides/slide42.xml" Type="http://schemas.openxmlformats.org/officeDocument/2006/relationships/slide"/><Relationship Id="rId54" Target="slides/slide43.xml" Type="http://schemas.openxmlformats.org/officeDocument/2006/relationships/slide"/><Relationship Id="rId55" Target="slides/slide44.xml" Type="http://schemas.openxmlformats.org/officeDocument/2006/relationships/slide"/><Relationship Id="rId56" Target="slides/slide45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Relationship Id="rId3" Target="../media/image52.svg" Type="http://schemas.openxmlformats.org/officeDocument/2006/relationships/image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Relationship Id="rId3" Target="../media/image56.svg" Type="http://schemas.openxmlformats.org/officeDocument/2006/relationships/image"/></Relationships>
</file>

<file path=ppt/slides/_rels/slide3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svg" Type="http://schemas.openxmlformats.org/officeDocument/2006/relationships/image"/></Relationships>
</file>

<file path=ppt/slides/_rels/slide3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9.png" Type="http://schemas.openxmlformats.org/officeDocument/2006/relationships/image"/><Relationship Id="rId3" Target="../media/image60.svg" Type="http://schemas.openxmlformats.org/officeDocument/2006/relationships/image"/></Relationships>
</file>

<file path=ppt/slides/_rels/slide3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62.svg" Type="http://schemas.openxmlformats.org/officeDocument/2006/relationships/image"/></Relationships>
</file>

<file path=ppt/slides/_rels/slide3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svg" Type="http://schemas.openxmlformats.org/officeDocument/2006/relationships/image"/></Relationships>
</file>

<file path=ppt/slides/_rels/slide3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5.png" Type="http://schemas.openxmlformats.org/officeDocument/2006/relationships/image"/><Relationship Id="rId3" Target="../media/image66.svg" Type="http://schemas.openxmlformats.org/officeDocument/2006/relationships/image"/></Relationships>
</file>

<file path=ppt/slides/_rels/slide3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/Relationships>
</file>

<file path=ppt/slides/_rels/slide3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9.png" Type="http://schemas.openxmlformats.org/officeDocument/2006/relationships/image"/><Relationship Id="rId3" Target="../media/image7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4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png" Type="http://schemas.openxmlformats.org/officeDocument/2006/relationships/image"/><Relationship Id="rId3" Target="../media/image72.svg" Type="http://schemas.openxmlformats.org/officeDocument/2006/relationships/image"/></Relationships>
</file>

<file path=ppt/slides/_rels/slide4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3.png" Type="http://schemas.openxmlformats.org/officeDocument/2006/relationships/image"/><Relationship Id="rId3" Target="../media/image74.svg" Type="http://schemas.openxmlformats.org/officeDocument/2006/relationships/image"/></Relationships>
</file>

<file path=ppt/slides/_rels/slide4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5.png" Type="http://schemas.openxmlformats.org/officeDocument/2006/relationships/image"/><Relationship Id="rId3" Target="../media/image76.svg" Type="http://schemas.openxmlformats.org/officeDocument/2006/relationships/image"/></Relationships>
</file>

<file path=ppt/slides/_rels/slide4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7.png" Type="http://schemas.openxmlformats.org/officeDocument/2006/relationships/image"/><Relationship Id="rId3" Target="../media/image78.svg" Type="http://schemas.openxmlformats.org/officeDocument/2006/relationships/image"/></Relationships>
</file>

<file path=ppt/slides/_rels/slide4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9.png" Type="http://schemas.openxmlformats.org/officeDocument/2006/relationships/image"/><Relationship Id="rId3" Target="../media/image80.svg" Type="http://schemas.openxmlformats.org/officeDocument/2006/relationships/image"/></Relationships>
</file>

<file path=ppt/slides/_rels/slide4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1.png" Type="http://schemas.openxmlformats.org/officeDocument/2006/relationships/image"/><Relationship Id="rId3" Target="../media/image8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A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422530"/>
            <a:ext cx="17616584" cy="3163400"/>
            <a:chOff x="0" y="0"/>
            <a:chExt cx="5959190" cy="10700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1070088"/>
            </a:xfrm>
            <a:custGeom>
              <a:avLst/>
              <a:gdLst/>
              <a:ahLst/>
              <a:cxnLst/>
              <a:rect r="r" b="b" t="t" l="l"/>
              <a:pathLst>
                <a:path h="1070088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1070088"/>
                  </a:lnTo>
                  <a:lnTo>
                    <a:pt x="0" y="10700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35708" y="3852754"/>
            <a:ext cx="8656499" cy="6011716"/>
            <a:chOff x="0" y="0"/>
            <a:chExt cx="2928248" cy="203359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28248" cy="2033593"/>
            </a:xfrm>
            <a:custGeom>
              <a:avLst/>
              <a:gdLst/>
              <a:ahLst/>
              <a:cxnLst/>
              <a:rect r="r" b="b" t="t" l="l"/>
              <a:pathLst>
                <a:path h="2033593" w="2928248">
                  <a:moveTo>
                    <a:pt x="0" y="0"/>
                  </a:moveTo>
                  <a:lnTo>
                    <a:pt x="2928248" y="0"/>
                  </a:lnTo>
                  <a:lnTo>
                    <a:pt x="2928248" y="2033593"/>
                  </a:lnTo>
                  <a:lnTo>
                    <a:pt x="0" y="20335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449704"/>
            <a:ext cx="16230600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FORCE &amp; MOTION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469000"/>
            <a:ext cx="16230600" cy="863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KG Primary Penmanship"/>
              </a:rPr>
              <a:t>KINDERGARTEN SCIENCE PRESENTATION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295793" y="3852754"/>
            <a:ext cx="8656499" cy="6011716"/>
            <a:chOff x="0" y="0"/>
            <a:chExt cx="2928248" cy="20335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928248" cy="2033593"/>
            </a:xfrm>
            <a:custGeom>
              <a:avLst/>
              <a:gdLst/>
              <a:ahLst/>
              <a:cxnLst/>
              <a:rect r="r" b="b" t="t" l="l"/>
              <a:pathLst>
                <a:path h="2033593" w="2928248">
                  <a:moveTo>
                    <a:pt x="0" y="0"/>
                  </a:moveTo>
                  <a:lnTo>
                    <a:pt x="2928248" y="0"/>
                  </a:lnTo>
                  <a:lnTo>
                    <a:pt x="2928248" y="2033593"/>
                  </a:lnTo>
                  <a:lnTo>
                    <a:pt x="0" y="20335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0" id="10"/>
          <p:cNvSpPr/>
          <p:nvPr/>
        </p:nvSpPr>
        <p:spPr>
          <a:xfrm flipH="true" flipV="false" rot="0">
            <a:off x="1899967" y="4143403"/>
            <a:ext cx="5527981" cy="5721067"/>
          </a:xfrm>
          <a:custGeom>
            <a:avLst/>
            <a:gdLst/>
            <a:ahLst/>
            <a:cxnLst/>
            <a:rect r="r" b="b" t="t" l="l"/>
            <a:pathLst>
              <a:path h="5721067" w="5527981">
                <a:moveTo>
                  <a:pt x="5527981" y="0"/>
                </a:moveTo>
                <a:lnTo>
                  <a:pt x="0" y="0"/>
                </a:lnTo>
                <a:lnTo>
                  <a:pt x="0" y="5721067"/>
                </a:lnTo>
                <a:lnTo>
                  <a:pt x="5527981" y="5721067"/>
                </a:lnTo>
                <a:lnTo>
                  <a:pt x="55279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9866108" y="4227568"/>
            <a:ext cx="7515870" cy="5636902"/>
          </a:xfrm>
          <a:custGeom>
            <a:avLst/>
            <a:gdLst/>
            <a:ahLst/>
            <a:cxnLst/>
            <a:rect r="r" b="b" t="t" l="l"/>
            <a:pathLst>
              <a:path h="5636902" w="7515870">
                <a:moveTo>
                  <a:pt x="7515869" y="0"/>
                </a:moveTo>
                <a:lnTo>
                  <a:pt x="0" y="0"/>
                </a:lnTo>
                <a:lnTo>
                  <a:pt x="0" y="5636902"/>
                </a:lnTo>
                <a:lnTo>
                  <a:pt x="7515869" y="5636902"/>
                </a:lnTo>
                <a:lnTo>
                  <a:pt x="751586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9B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52702" y="322315"/>
            <a:ext cx="8092596" cy="9642370"/>
            <a:chOff x="0" y="0"/>
            <a:chExt cx="2737496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37496" cy="3261740"/>
            </a:xfrm>
            <a:custGeom>
              <a:avLst/>
              <a:gdLst/>
              <a:ahLst/>
              <a:cxnLst/>
              <a:rect r="r" b="b" t="t" l="l"/>
              <a:pathLst>
                <a:path h="3261740" w="2737496">
                  <a:moveTo>
                    <a:pt x="0" y="0"/>
                  </a:moveTo>
                  <a:lnTo>
                    <a:pt x="2737496" y="0"/>
                  </a:lnTo>
                  <a:lnTo>
                    <a:pt x="2737496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52474" y="322315"/>
            <a:ext cx="9109852" cy="4623908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52474" y="5340777"/>
            <a:ext cx="9109852" cy="4623908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970178" y="154270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70178" y="636169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1508436" y="501629"/>
            <a:ext cx="4781128" cy="9283743"/>
          </a:xfrm>
          <a:custGeom>
            <a:avLst/>
            <a:gdLst/>
            <a:ahLst/>
            <a:cxnLst/>
            <a:rect r="r" b="b" t="t" l="l"/>
            <a:pathLst>
              <a:path h="9283743" w="4781128">
                <a:moveTo>
                  <a:pt x="4781128" y="0"/>
                </a:moveTo>
                <a:lnTo>
                  <a:pt x="0" y="0"/>
                </a:lnTo>
                <a:lnTo>
                  <a:pt x="0" y="9283742"/>
                </a:lnTo>
                <a:lnTo>
                  <a:pt x="4781128" y="9283742"/>
                </a:lnTo>
                <a:lnTo>
                  <a:pt x="47811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23160" y="5590034"/>
            <a:ext cx="8618776" cy="4374651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83351" y="5590034"/>
            <a:ext cx="8618776" cy="4374651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886155" y="6486318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55517" y="6486318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83351" y="365631"/>
            <a:ext cx="17558586" cy="4939794"/>
            <a:chOff x="0" y="0"/>
            <a:chExt cx="6277993" cy="176620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277992" cy="1766201"/>
            </a:xfrm>
            <a:custGeom>
              <a:avLst/>
              <a:gdLst/>
              <a:ahLst/>
              <a:cxnLst/>
              <a:rect r="r" b="b" t="t" l="l"/>
              <a:pathLst>
                <a:path h="1766201" w="6277992">
                  <a:moveTo>
                    <a:pt x="0" y="0"/>
                  </a:moveTo>
                  <a:lnTo>
                    <a:pt x="6277992" y="0"/>
                  </a:lnTo>
                  <a:lnTo>
                    <a:pt x="6277992" y="1766201"/>
                  </a:lnTo>
                  <a:lnTo>
                    <a:pt x="0" y="176620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3871520" y="602912"/>
            <a:ext cx="10261216" cy="4540588"/>
          </a:xfrm>
          <a:custGeom>
            <a:avLst/>
            <a:gdLst/>
            <a:ahLst/>
            <a:cxnLst/>
            <a:rect r="r" b="b" t="t" l="l"/>
            <a:pathLst>
              <a:path h="4540588" w="10261216">
                <a:moveTo>
                  <a:pt x="0" y="0"/>
                </a:moveTo>
                <a:lnTo>
                  <a:pt x="10261215" y="0"/>
                </a:lnTo>
                <a:lnTo>
                  <a:pt x="10261215" y="4540588"/>
                </a:lnTo>
                <a:lnTo>
                  <a:pt x="0" y="4540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3351" y="5408891"/>
            <a:ext cx="8618776" cy="4510286"/>
            <a:chOff x="0" y="0"/>
            <a:chExt cx="3081604" cy="16126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612632"/>
            </a:xfrm>
            <a:custGeom>
              <a:avLst/>
              <a:gdLst/>
              <a:ahLst/>
              <a:cxnLst/>
              <a:rect r="r" b="b" t="t" l="l"/>
              <a:pathLst>
                <a:path h="1612632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612632"/>
                  </a:lnTo>
                  <a:lnTo>
                    <a:pt x="0" y="161263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755517" y="644081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83351" y="367823"/>
            <a:ext cx="8618776" cy="4730168"/>
            <a:chOff x="0" y="0"/>
            <a:chExt cx="3081604" cy="16912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81604" cy="1691250"/>
            </a:xfrm>
            <a:custGeom>
              <a:avLst/>
              <a:gdLst/>
              <a:ahLst/>
              <a:cxnLst/>
              <a:rect r="r" b="b" t="t" l="l"/>
              <a:pathLst>
                <a:path h="1691250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691250"/>
                  </a:lnTo>
                  <a:lnTo>
                    <a:pt x="0" y="1691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509926" y="-346033"/>
            <a:ext cx="10382007" cy="10265209"/>
          </a:xfrm>
          <a:custGeom>
            <a:avLst/>
            <a:gdLst/>
            <a:ahLst/>
            <a:cxnLst/>
            <a:rect r="r" b="b" t="t" l="l"/>
            <a:pathLst>
              <a:path h="10265209" w="10382007">
                <a:moveTo>
                  <a:pt x="0" y="0"/>
                </a:moveTo>
                <a:lnTo>
                  <a:pt x="10382007" y="0"/>
                </a:lnTo>
                <a:lnTo>
                  <a:pt x="10382007" y="10265210"/>
                </a:lnTo>
                <a:lnTo>
                  <a:pt x="0" y="1026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55517" y="1264108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8092596" cy="9642370"/>
            <a:chOff x="0" y="0"/>
            <a:chExt cx="2737496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37496" cy="3261740"/>
            </a:xfrm>
            <a:custGeom>
              <a:avLst/>
              <a:gdLst/>
              <a:ahLst/>
              <a:cxnLst/>
              <a:rect r="r" b="b" t="t" l="l"/>
              <a:pathLst>
                <a:path h="3261740" w="2737496">
                  <a:moveTo>
                    <a:pt x="0" y="0"/>
                  </a:moveTo>
                  <a:lnTo>
                    <a:pt x="2737496" y="0"/>
                  </a:lnTo>
                  <a:lnTo>
                    <a:pt x="2737496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807001" y="330160"/>
            <a:ext cx="9109852" cy="4623908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807001" y="5348622"/>
            <a:ext cx="9109852" cy="4623908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424705" y="155055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424705" y="636953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10726" y="533781"/>
            <a:ext cx="7617509" cy="9163920"/>
          </a:xfrm>
          <a:custGeom>
            <a:avLst/>
            <a:gdLst/>
            <a:ahLst/>
            <a:cxnLst/>
            <a:rect r="r" b="b" t="t" l="l"/>
            <a:pathLst>
              <a:path h="9163920" w="7617509">
                <a:moveTo>
                  <a:pt x="0" y="0"/>
                </a:moveTo>
                <a:lnTo>
                  <a:pt x="7617509" y="0"/>
                </a:lnTo>
                <a:lnTo>
                  <a:pt x="7617509" y="9163920"/>
                </a:lnTo>
                <a:lnTo>
                  <a:pt x="0" y="9163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BA7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52702" y="322315"/>
            <a:ext cx="8092596" cy="9642370"/>
            <a:chOff x="0" y="0"/>
            <a:chExt cx="2737496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37496" cy="3261740"/>
            </a:xfrm>
            <a:custGeom>
              <a:avLst/>
              <a:gdLst/>
              <a:ahLst/>
              <a:cxnLst/>
              <a:rect r="r" b="b" t="t" l="l"/>
              <a:pathLst>
                <a:path h="3261740" w="2737496">
                  <a:moveTo>
                    <a:pt x="0" y="0"/>
                  </a:moveTo>
                  <a:lnTo>
                    <a:pt x="2737496" y="0"/>
                  </a:lnTo>
                  <a:lnTo>
                    <a:pt x="2737496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52474" y="322315"/>
            <a:ext cx="9109852" cy="4623908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52474" y="5340777"/>
            <a:ext cx="9109852" cy="4623908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970178" y="154270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70178" y="636169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1017975" y="539755"/>
            <a:ext cx="6927324" cy="9424930"/>
          </a:xfrm>
          <a:custGeom>
            <a:avLst/>
            <a:gdLst/>
            <a:ahLst/>
            <a:cxnLst/>
            <a:rect r="r" b="b" t="t" l="l"/>
            <a:pathLst>
              <a:path h="9424930" w="6927324">
                <a:moveTo>
                  <a:pt x="0" y="0"/>
                </a:moveTo>
                <a:lnTo>
                  <a:pt x="6927323" y="0"/>
                </a:lnTo>
                <a:lnTo>
                  <a:pt x="6927323" y="9424930"/>
                </a:lnTo>
                <a:lnTo>
                  <a:pt x="0" y="9424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9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2474" y="322315"/>
            <a:ext cx="9109852" cy="4623908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52474" y="5340777"/>
            <a:ext cx="9109852" cy="4623908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970178" y="154270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70178" y="636169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661813" y="322315"/>
            <a:ext cx="9242971" cy="10185092"/>
          </a:xfrm>
          <a:custGeom>
            <a:avLst/>
            <a:gdLst/>
            <a:ahLst/>
            <a:cxnLst/>
            <a:rect r="r" b="b" t="t" l="l"/>
            <a:pathLst>
              <a:path h="10185092" w="9242971">
                <a:moveTo>
                  <a:pt x="0" y="0"/>
                </a:moveTo>
                <a:lnTo>
                  <a:pt x="9242971" y="0"/>
                </a:lnTo>
                <a:lnTo>
                  <a:pt x="9242971" y="10185092"/>
                </a:lnTo>
                <a:lnTo>
                  <a:pt x="0" y="10185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D2A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52702" y="322315"/>
            <a:ext cx="8092596" cy="9642370"/>
            <a:chOff x="0" y="0"/>
            <a:chExt cx="2737496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37496" cy="3261740"/>
            </a:xfrm>
            <a:custGeom>
              <a:avLst/>
              <a:gdLst/>
              <a:ahLst/>
              <a:cxnLst/>
              <a:rect r="r" b="b" t="t" l="l"/>
              <a:pathLst>
                <a:path h="3261740" w="2737496">
                  <a:moveTo>
                    <a:pt x="0" y="0"/>
                  </a:moveTo>
                  <a:lnTo>
                    <a:pt x="2737496" y="0"/>
                  </a:lnTo>
                  <a:lnTo>
                    <a:pt x="2737496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52474" y="322315"/>
            <a:ext cx="9109852" cy="4623908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52474" y="5340777"/>
            <a:ext cx="9109852" cy="4623908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970178" y="154270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70178" y="636169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067207" y="434692"/>
            <a:ext cx="7663586" cy="9417617"/>
          </a:xfrm>
          <a:custGeom>
            <a:avLst/>
            <a:gdLst/>
            <a:ahLst/>
            <a:cxnLst/>
            <a:rect r="r" b="b" t="t" l="l"/>
            <a:pathLst>
              <a:path h="9417617" w="7663586">
                <a:moveTo>
                  <a:pt x="0" y="0"/>
                </a:moveTo>
                <a:lnTo>
                  <a:pt x="7663586" y="0"/>
                </a:lnTo>
                <a:lnTo>
                  <a:pt x="7663586" y="9417616"/>
                </a:lnTo>
                <a:lnTo>
                  <a:pt x="0" y="9417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57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07001" y="330160"/>
            <a:ext cx="9109852" cy="4623908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807001" y="5348622"/>
            <a:ext cx="9109852" cy="4623908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424705" y="155055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24705" y="636953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8995" y="2642114"/>
            <a:ext cx="10423210" cy="7817408"/>
          </a:xfrm>
          <a:custGeom>
            <a:avLst/>
            <a:gdLst/>
            <a:ahLst/>
            <a:cxnLst/>
            <a:rect r="r" b="b" t="t" l="l"/>
            <a:pathLst>
              <a:path h="7817408" w="10423210">
                <a:moveTo>
                  <a:pt x="0" y="0"/>
                </a:moveTo>
                <a:lnTo>
                  <a:pt x="10423211" y="0"/>
                </a:lnTo>
                <a:lnTo>
                  <a:pt x="10423211" y="7817407"/>
                </a:lnTo>
                <a:lnTo>
                  <a:pt x="0" y="7817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52702" y="322315"/>
            <a:ext cx="8092596" cy="9642370"/>
            <a:chOff x="0" y="0"/>
            <a:chExt cx="2737496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37496" cy="3261740"/>
            </a:xfrm>
            <a:custGeom>
              <a:avLst/>
              <a:gdLst/>
              <a:ahLst/>
              <a:cxnLst/>
              <a:rect r="r" b="b" t="t" l="l"/>
              <a:pathLst>
                <a:path h="3261740" w="2737496">
                  <a:moveTo>
                    <a:pt x="0" y="0"/>
                  </a:moveTo>
                  <a:lnTo>
                    <a:pt x="2737496" y="0"/>
                  </a:lnTo>
                  <a:lnTo>
                    <a:pt x="2737496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52474" y="322315"/>
            <a:ext cx="9109852" cy="4623908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52474" y="5340777"/>
            <a:ext cx="9109852" cy="4623908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970178" y="154270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70178" y="636169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158318" y="1083956"/>
            <a:ext cx="7481363" cy="8513643"/>
          </a:xfrm>
          <a:custGeom>
            <a:avLst/>
            <a:gdLst/>
            <a:ahLst/>
            <a:cxnLst/>
            <a:rect r="r" b="b" t="t" l="l"/>
            <a:pathLst>
              <a:path h="8513643" w="7481363">
                <a:moveTo>
                  <a:pt x="0" y="0"/>
                </a:moveTo>
                <a:lnTo>
                  <a:pt x="7481364" y="0"/>
                </a:lnTo>
                <a:lnTo>
                  <a:pt x="7481364" y="8513643"/>
                </a:lnTo>
                <a:lnTo>
                  <a:pt x="0" y="8513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5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07001" y="330160"/>
            <a:ext cx="9109852" cy="4623908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807001" y="5348622"/>
            <a:ext cx="9109852" cy="4623908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424705" y="155055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24705" y="636953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290497" y="330160"/>
            <a:ext cx="9751438" cy="10092044"/>
          </a:xfrm>
          <a:custGeom>
            <a:avLst/>
            <a:gdLst/>
            <a:ahLst/>
            <a:cxnLst/>
            <a:rect r="r" b="b" t="t" l="l"/>
            <a:pathLst>
              <a:path h="10092044" w="9751438">
                <a:moveTo>
                  <a:pt x="9751437" y="0"/>
                </a:moveTo>
                <a:lnTo>
                  <a:pt x="0" y="0"/>
                </a:lnTo>
                <a:lnTo>
                  <a:pt x="0" y="10092044"/>
                </a:lnTo>
                <a:lnTo>
                  <a:pt x="9751437" y="10092044"/>
                </a:lnTo>
                <a:lnTo>
                  <a:pt x="97514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9B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1212181" cy="9642370"/>
            <a:chOff x="0" y="0"/>
            <a:chExt cx="3792762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92762" cy="3261740"/>
            </a:xfrm>
            <a:custGeom>
              <a:avLst/>
              <a:gdLst/>
              <a:ahLst/>
              <a:cxnLst/>
              <a:rect r="r" b="b" t="t" l="l"/>
              <a:pathLst>
                <a:path h="3261740" w="3792762">
                  <a:moveTo>
                    <a:pt x="0" y="0"/>
                  </a:moveTo>
                  <a:lnTo>
                    <a:pt x="3792762" y="0"/>
                  </a:lnTo>
                  <a:lnTo>
                    <a:pt x="3792762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547889" y="1028700"/>
            <a:ext cx="6881071" cy="8456001"/>
          </a:xfrm>
          <a:custGeom>
            <a:avLst/>
            <a:gdLst/>
            <a:ahLst/>
            <a:cxnLst/>
            <a:rect r="r" b="b" t="t" l="l"/>
            <a:pathLst>
              <a:path h="8456001" w="6881071">
                <a:moveTo>
                  <a:pt x="0" y="0"/>
                </a:moveTo>
                <a:lnTo>
                  <a:pt x="6881071" y="0"/>
                </a:lnTo>
                <a:lnTo>
                  <a:pt x="6881071" y="8456001"/>
                </a:lnTo>
                <a:lnTo>
                  <a:pt x="0" y="8456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28001" y="3199985"/>
            <a:ext cx="10227596" cy="563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45"/>
              </a:lnSpc>
              <a:spcBef>
                <a:spcPct val="0"/>
              </a:spcBef>
            </a:pPr>
            <a:r>
              <a:rPr lang="en-US" sz="6389">
                <a:solidFill>
                  <a:srgbClr val="000000"/>
                </a:solidFill>
                <a:latin typeface="KG Primary Penmanship"/>
              </a:rPr>
              <a:t>Force can be a push or a pull that can make an object move or stop moving. It is something that can change the speed or direction of an object.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8001" y="481789"/>
            <a:ext cx="10026897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FORCES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6C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23160" y="5590034"/>
            <a:ext cx="8618776" cy="4374651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83351" y="5590034"/>
            <a:ext cx="8618776" cy="4374651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886155" y="6486318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55517" y="6486318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664309" y="450615"/>
            <a:ext cx="6959382" cy="5845881"/>
          </a:xfrm>
          <a:custGeom>
            <a:avLst/>
            <a:gdLst/>
            <a:ahLst/>
            <a:cxnLst/>
            <a:rect r="r" b="b" t="t" l="l"/>
            <a:pathLst>
              <a:path h="5845881" w="6959382">
                <a:moveTo>
                  <a:pt x="0" y="0"/>
                </a:moveTo>
                <a:lnTo>
                  <a:pt x="6959382" y="0"/>
                </a:lnTo>
                <a:lnTo>
                  <a:pt x="6959382" y="5845881"/>
                </a:lnTo>
                <a:lnTo>
                  <a:pt x="0" y="5845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5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8092596" cy="9642370"/>
            <a:chOff x="0" y="0"/>
            <a:chExt cx="2737496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37496" cy="3261740"/>
            </a:xfrm>
            <a:custGeom>
              <a:avLst/>
              <a:gdLst/>
              <a:ahLst/>
              <a:cxnLst/>
              <a:rect r="r" b="b" t="t" l="l"/>
              <a:pathLst>
                <a:path h="3261740" w="2737496">
                  <a:moveTo>
                    <a:pt x="0" y="0"/>
                  </a:moveTo>
                  <a:lnTo>
                    <a:pt x="2737496" y="0"/>
                  </a:lnTo>
                  <a:lnTo>
                    <a:pt x="2737496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807001" y="330160"/>
            <a:ext cx="9109852" cy="4623908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807001" y="5348622"/>
            <a:ext cx="9109852" cy="4623908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424705" y="155055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424705" y="636953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188989" y="590178"/>
            <a:ext cx="6386034" cy="9106644"/>
          </a:xfrm>
          <a:custGeom>
            <a:avLst/>
            <a:gdLst/>
            <a:ahLst/>
            <a:cxnLst/>
            <a:rect r="r" b="b" t="t" l="l"/>
            <a:pathLst>
              <a:path h="9106644" w="6386034">
                <a:moveTo>
                  <a:pt x="6386034" y="0"/>
                </a:moveTo>
                <a:lnTo>
                  <a:pt x="0" y="0"/>
                </a:lnTo>
                <a:lnTo>
                  <a:pt x="0" y="9106644"/>
                </a:lnTo>
                <a:lnTo>
                  <a:pt x="6386034" y="9106644"/>
                </a:lnTo>
                <a:lnTo>
                  <a:pt x="638603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F9F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4707" y="5012047"/>
            <a:ext cx="17558586" cy="4939794"/>
            <a:chOff x="0" y="0"/>
            <a:chExt cx="6277993" cy="17662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77992" cy="1766201"/>
            </a:xfrm>
            <a:custGeom>
              <a:avLst/>
              <a:gdLst/>
              <a:ahLst/>
              <a:cxnLst/>
              <a:rect r="r" b="b" t="t" l="l"/>
              <a:pathLst>
                <a:path h="1766201" w="6277992">
                  <a:moveTo>
                    <a:pt x="0" y="0"/>
                  </a:moveTo>
                  <a:lnTo>
                    <a:pt x="6277992" y="0"/>
                  </a:lnTo>
                  <a:lnTo>
                    <a:pt x="6277992" y="1766201"/>
                  </a:lnTo>
                  <a:lnTo>
                    <a:pt x="0" y="176620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304516" y="335159"/>
            <a:ext cx="8618776" cy="4374651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64707" y="335159"/>
            <a:ext cx="8618776" cy="4374651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867511" y="1231443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36873" y="1231443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160063" y="5012047"/>
            <a:ext cx="6288907" cy="4787430"/>
          </a:xfrm>
          <a:custGeom>
            <a:avLst/>
            <a:gdLst/>
            <a:ahLst/>
            <a:cxnLst/>
            <a:rect r="r" b="b" t="t" l="l"/>
            <a:pathLst>
              <a:path h="4787430" w="6288907">
                <a:moveTo>
                  <a:pt x="0" y="0"/>
                </a:moveTo>
                <a:lnTo>
                  <a:pt x="6288907" y="0"/>
                </a:lnTo>
                <a:lnTo>
                  <a:pt x="6288907" y="4787430"/>
                </a:lnTo>
                <a:lnTo>
                  <a:pt x="0" y="478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BD2A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564379" cy="9642370"/>
            <a:chOff x="0" y="0"/>
            <a:chExt cx="5941531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41531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41531">
                  <a:moveTo>
                    <a:pt x="0" y="0"/>
                  </a:moveTo>
                  <a:lnTo>
                    <a:pt x="5941531" y="0"/>
                  </a:lnTo>
                  <a:lnTo>
                    <a:pt x="5941531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944033"/>
            <a:ext cx="16230600" cy="563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45"/>
              </a:lnSpc>
            </a:pPr>
            <a:r>
              <a:rPr lang="en-US" sz="6389">
                <a:solidFill>
                  <a:srgbClr val="000000"/>
                </a:solidFill>
                <a:latin typeface="KG Primary Penmanship"/>
              </a:rPr>
              <a:t>We can apply push and pull forces many ways including</a:t>
            </a:r>
          </a:p>
          <a:p>
            <a:pPr algn="ctr">
              <a:lnSpc>
                <a:spcPts val="8945"/>
              </a:lnSpc>
            </a:pPr>
            <a:r>
              <a:rPr lang="en-US" sz="6389">
                <a:solidFill>
                  <a:srgbClr val="000000"/>
                </a:solidFill>
                <a:latin typeface="KG Primary Penmanship"/>
              </a:rPr>
              <a:t>spinning, rolling, kicking, dragging, sliding, squeezing, flicking and swinging.</a:t>
            </a:r>
          </a:p>
          <a:p>
            <a:pPr algn="ctr">
              <a:lnSpc>
                <a:spcPts val="8945"/>
              </a:lnSpc>
            </a:pPr>
          </a:p>
          <a:p>
            <a:pPr algn="ctr">
              <a:lnSpc>
                <a:spcPts val="8945"/>
              </a:lnSpc>
              <a:spcBef>
                <a:spcPct val="0"/>
              </a:spcBef>
            </a:pPr>
            <a:r>
              <a:rPr lang="en-US" sz="6389">
                <a:solidFill>
                  <a:srgbClr val="000000"/>
                </a:solidFill>
                <a:latin typeface="KG Primary Penmanship"/>
              </a:rPr>
              <a:t>Circle how force is applied in the following slides: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762000"/>
            <a:ext cx="16230600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APPLYING FORCE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DC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1548631" y="591546"/>
            <a:ext cx="5551556" cy="9119599"/>
          </a:xfrm>
          <a:custGeom>
            <a:avLst/>
            <a:gdLst/>
            <a:ahLst/>
            <a:cxnLst/>
            <a:rect r="r" b="b" t="t" l="l"/>
            <a:pathLst>
              <a:path h="9119599" w="5551556">
                <a:moveTo>
                  <a:pt x="5551555" y="0"/>
                </a:moveTo>
                <a:lnTo>
                  <a:pt x="0" y="0"/>
                </a:lnTo>
                <a:lnTo>
                  <a:pt x="0" y="9119598"/>
                </a:lnTo>
                <a:lnTo>
                  <a:pt x="5551555" y="9119598"/>
                </a:lnTo>
                <a:lnTo>
                  <a:pt x="55515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144000" y="679430"/>
            <a:ext cx="8435067" cy="4281406"/>
            <a:chOff x="0" y="0"/>
            <a:chExt cx="3081604" cy="15641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ACDC68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144000" y="5326165"/>
            <a:ext cx="8435067" cy="4281406"/>
            <a:chOff x="0" y="0"/>
            <a:chExt cx="3081604" cy="156413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ACDC68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641878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roll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641878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slide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08933" y="679430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8933" y="5326165"/>
            <a:ext cx="8435067" cy="4281406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2206811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spin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6811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flick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822597" y="679430"/>
            <a:ext cx="7321075" cy="8928140"/>
          </a:xfrm>
          <a:custGeom>
            <a:avLst/>
            <a:gdLst/>
            <a:ahLst/>
            <a:cxnLst/>
            <a:rect r="r" b="b" t="t" l="l"/>
            <a:pathLst>
              <a:path h="8928140" w="7321075">
                <a:moveTo>
                  <a:pt x="0" y="0"/>
                </a:moveTo>
                <a:lnTo>
                  <a:pt x="7321075" y="0"/>
                </a:lnTo>
                <a:lnTo>
                  <a:pt x="7321075" y="8928140"/>
                </a:lnTo>
                <a:lnTo>
                  <a:pt x="0" y="892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0C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08933" y="679430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90CFE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8933" y="5326165"/>
            <a:ext cx="8435067" cy="4281406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90CFE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2206811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spin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6811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roll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1753926" y="679430"/>
            <a:ext cx="3738659" cy="8928140"/>
          </a:xfrm>
          <a:custGeom>
            <a:avLst/>
            <a:gdLst/>
            <a:ahLst/>
            <a:cxnLst/>
            <a:rect r="r" b="b" t="t" l="l"/>
            <a:pathLst>
              <a:path h="8928140" w="3738659">
                <a:moveTo>
                  <a:pt x="0" y="0"/>
                </a:moveTo>
                <a:lnTo>
                  <a:pt x="3738658" y="0"/>
                </a:lnTo>
                <a:lnTo>
                  <a:pt x="3738658" y="8928140"/>
                </a:lnTo>
                <a:lnTo>
                  <a:pt x="0" y="892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53987" y="5427445"/>
            <a:ext cx="8250648" cy="4187800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96018" y="5427445"/>
            <a:ext cx="8250648" cy="4187800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170220" y="6283580"/>
            <a:ext cx="6618183" cy="221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50"/>
              </a:lnSpc>
              <a:spcBef>
                <a:spcPct val="0"/>
              </a:spcBef>
            </a:pPr>
            <a:r>
              <a:rPr lang="en-US" sz="12892">
                <a:solidFill>
                  <a:srgbClr val="000000"/>
                </a:solidFill>
                <a:latin typeface="Sifonn"/>
              </a:rPr>
              <a:t>squeeze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09576" y="6283580"/>
            <a:ext cx="5623532" cy="221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50"/>
              </a:lnSpc>
              <a:spcBef>
                <a:spcPct val="0"/>
              </a:spcBef>
            </a:pPr>
            <a:r>
              <a:rPr lang="en-US" sz="12892">
                <a:solidFill>
                  <a:srgbClr val="000000"/>
                </a:solidFill>
                <a:latin typeface="Sifonn"/>
              </a:rPr>
              <a:t>roll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4498089" y="629804"/>
            <a:ext cx="8457254" cy="6099794"/>
          </a:xfrm>
          <a:custGeom>
            <a:avLst/>
            <a:gdLst/>
            <a:ahLst/>
            <a:cxnLst/>
            <a:rect r="r" b="b" t="t" l="l"/>
            <a:pathLst>
              <a:path h="6099794" w="8457254">
                <a:moveTo>
                  <a:pt x="8457254" y="0"/>
                </a:moveTo>
                <a:lnTo>
                  <a:pt x="0" y="0"/>
                </a:lnTo>
                <a:lnTo>
                  <a:pt x="0" y="6099795"/>
                </a:lnTo>
                <a:lnTo>
                  <a:pt x="8457254" y="6099795"/>
                </a:lnTo>
                <a:lnTo>
                  <a:pt x="845725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ED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96835" y="2356054"/>
            <a:ext cx="8252080" cy="7251516"/>
          </a:xfrm>
          <a:custGeom>
            <a:avLst/>
            <a:gdLst/>
            <a:ahLst/>
            <a:cxnLst/>
            <a:rect r="r" b="b" t="t" l="l"/>
            <a:pathLst>
              <a:path h="7251516" w="8252080">
                <a:moveTo>
                  <a:pt x="0" y="0"/>
                </a:moveTo>
                <a:lnTo>
                  <a:pt x="8252081" y="0"/>
                </a:lnTo>
                <a:lnTo>
                  <a:pt x="8252081" y="7251516"/>
                </a:lnTo>
                <a:lnTo>
                  <a:pt x="0" y="7251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08933" y="679430"/>
            <a:ext cx="8435067" cy="4281406"/>
            <a:chOff x="0" y="0"/>
            <a:chExt cx="3081604" cy="15641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90CFE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08933" y="5326165"/>
            <a:ext cx="8435067" cy="4281406"/>
            <a:chOff x="0" y="0"/>
            <a:chExt cx="3081604" cy="15641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90CFE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206811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spin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06811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roll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9B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08933" y="679430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19B1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8933" y="5326165"/>
            <a:ext cx="8435067" cy="4281406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19B1A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2206811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swing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6811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roll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8894193" y="687275"/>
            <a:ext cx="8816538" cy="8928140"/>
          </a:xfrm>
          <a:custGeom>
            <a:avLst/>
            <a:gdLst/>
            <a:ahLst/>
            <a:cxnLst/>
            <a:rect r="r" b="b" t="t" l="l"/>
            <a:pathLst>
              <a:path h="8928140" w="8816538">
                <a:moveTo>
                  <a:pt x="8816538" y="0"/>
                </a:moveTo>
                <a:lnTo>
                  <a:pt x="0" y="0"/>
                </a:lnTo>
                <a:lnTo>
                  <a:pt x="0" y="8928140"/>
                </a:lnTo>
                <a:lnTo>
                  <a:pt x="8816538" y="8928140"/>
                </a:lnTo>
                <a:lnTo>
                  <a:pt x="88165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D2A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564379" cy="9642370"/>
            <a:chOff x="0" y="0"/>
            <a:chExt cx="5941531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41531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41531">
                  <a:moveTo>
                    <a:pt x="0" y="0"/>
                  </a:moveTo>
                  <a:lnTo>
                    <a:pt x="5941531" y="0"/>
                  </a:lnTo>
                  <a:lnTo>
                    <a:pt x="5941531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9144000" y="569928"/>
            <a:ext cx="8275222" cy="903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945"/>
              </a:lnSpc>
            </a:pPr>
            <a:r>
              <a:rPr lang="en-US" sz="6389">
                <a:solidFill>
                  <a:srgbClr val="000000"/>
                </a:solidFill>
                <a:latin typeface="KG Primary Penmanship"/>
              </a:rPr>
              <a:t>Examples of forces include pushing a toy car across the floor, pulling a wagon, or kicking a ball. </a:t>
            </a:r>
          </a:p>
          <a:p>
            <a:pPr algn="r">
              <a:lnSpc>
                <a:spcPts val="8945"/>
              </a:lnSpc>
            </a:pPr>
          </a:p>
          <a:p>
            <a:pPr algn="r">
              <a:lnSpc>
                <a:spcPts val="8945"/>
              </a:lnSpc>
              <a:spcBef>
                <a:spcPct val="0"/>
              </a:spcBef>
            </a:pPr>
            <a:r>
              <a:rPr lang="en-US" sz="6389">
                <a:solidFill>
                  <a:srgbClr val="000000"/>
                </a:solidFill>
                <a:latin typeface="KG Primary Penmanship"/>
              </a:rPr>
              <a:t>Forces can be strong or weak, and they can be applied in different directions.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82789" y="436578"/>
            <a:ext cx="8201289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FORCES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668385" y="3178092"/>
            <a:ext cx="8430097" cy="6080208"/>
          </a:xfrm>
          <a:custGeom>
            <a:avLst/>
            <a:gdLst/>
            <a:ahLst/>
            <a:cxnLst/>
            <a:rect r="r" b="b" t="t" l="l"/>
            <a:pathLst>
              <a:path h="6080208" w="8430097">
                <a:moveTo>
                  <a:pt x="8430097" y="0"/>
                </a:moveTo>
                <a:lnTo>
                  <a:pt x="0" y="0"/>
                </a:lnTo>
                <a:lnTo>
                  <a:pt x="0" y="6080208"/>
                </a:lnTo>
                <a:lnTo>
                  <a:pt x="8430097" y="6080208"/>
                </a:lnTo>
                <a:lnTo>
                  <a:pt x="84300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679430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144000" y="5326165"/>
            <a:ext cx="8435067" cy="4281406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641878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swing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41878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slide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171863" y="330160"/>
            <a:ext cx="3687771" cy="9277410"/>
          </a:xfrm>
          <a:custGeom>
            <a:avLst/>
            <a:gdLst/>
            <a:ahLst/>
            <a:cxnLst/>
            <a:rect r="r" b="b" t="t" l="l"/>
            <a:pathLst>
              <a:path h="9277410" w="3687771">
                <a:moveTo>
                  <a:pt x="0" y="0"/>
                </a:moveTo>
                <a:lnTo>
                  <a:pt x="3687770" y="0"/>
                </a:lnTo>
                <a:lnTo>
                  <a:pt x="3687770" y="9277410"/>
                </a:lnTo>
                <a:lnTo>
                  <a:pt x="0" y="9277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2C5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08933" y="679430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72C53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8933" y="5326165"/>
            <a:ext cx="8435067" cy="4281406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72C532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743394" y="1763507"/>
            <a:ext cx="6366145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squeeze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6811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swing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144000" y="330160"/>
            <a:ext cx="8566736" cy="9286435"/>
          </a:xfrm>
          <a:custGeom>
            <a:avLst/>
            <a:gdLst/>
            <a:ahLst/>
            <a:cxnLst/>
            <a:rect r="r" b="b" t="t" l="l"/>
            <a:pathLst>
              <a:path h="9286435" w="8566736">
                <a:moveTo>
                  <a:pt x="0" y="0"/>
                </a:moveTo>
                <a:lnTo>
                  <a:pt x="8566736" y="0"/>
                </a:lnTo>
                <a:lnTo>
                  <a:pt x="8566736" y="9286435"/>
                </a:lnTo>
                <a:lnTo>
                  <a:pt x="0" y="9286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353987" y="5427445"/>
            <a:ext cx="8250648" cy="4187800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96018" y="5427445"/>
            <a:ext cx="8250648" cy="4187800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850223" y="6283580"/>
            <a:ext cx="5623532" cy="221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50"/>
              </a:lnSpc>
              <a:spcBef>
                <a:spcPct val="0"/>
              </a:spcBef>
            </a:pPr>
            <a:r>
              <a:rPr lang="en-US" sz="12892">
                <a:solidFill>
                  <a:srgbClr val="000000"/>
                </a:solidFill>
                <a:latin typeface="Sifonn"/>
              </a:rPr>
              <a:t>spin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09576" y="6283580"/>
            <a:ext cx="5623532" cy="221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50"/>
              </a:lnSpc>
              <a:spcBef>
                <a:spcPct val="0"/>
              </a:spcBef>
            </a:pPr>
            <a:r>
              <a:rPr lang="en-US" sz="12892">
                <a:solidFill>
                  <a:srgbClr val="000000"/>
                </a:solidFill>
                <a:latin typeface="Sifonn"/>
              </a:rPr>
              <a:t>slide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921342" y="660014"/>
            <a:ext cx="7528398" cy="6116823"/>
          </a:xfrm>
          <a:custGeom>
            <a:avLst/>
            <a:gdLst/>
            <a:ahLst/>
            <a:cxnLst/>
            <a:rect r="r" b="b" t="t" l="l"/>
            <a:pathLst>
              <a:path h="6116823" w="7528398">
                <a:moveTo>
                  <a:pt x="0" y="0"/>
                </a:moveTo>
                <a:lnTo>
                  <a:pt x="7528398" y="0"/>
                </a:lnTo>
                <a:lnTo>
                  <a:pt x="7528398" y="6116824"/>
                </a:lnTo>
                <a:lnTo>
                  <a:pt x="0" y="6116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8933" y="679430"/>
            <a:ext cx="8435067" cy="4281406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08933" y="5326165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206811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drag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06811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swing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839426" y="276949"/>
            <a:ext cx="5681698" cy="9733101"/>
          </a:xfrm>
          <a:custGeom>
            <a:avLst/>
            <a:gdLst/>
            <a:ahLst/>
            <a:cxnLst/>
            <a:rect r="r" b="b" t="t" l="l"/>
            <a:pathLst>
              <a:path h="9733101" w="5681698">
                <a:moveTo>
                  <a:pt x="0" y="0"/>
                </a:moveTo>
                <a:lnTo>
                  <a:pt x="5681698" y="0"/>
                </a:lnTo>
                <a:lnTo>
                  <a:pt x="5681698" y="9733102"/>
                </a:lnTo>
                <a:lnTo>
                  <a:pt x="0" y="9733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353987" y="5427445"/>
            <a:ext cx="8250648" cy="4187800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96018" y="5427445"/>
            <a:ext cx="8250648" cy="4187800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850223" y="6283580"/>
            <a:ext cx="5623532" cy="221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50"/>
              </a:lnSpc>
              <a:spcBef>
                <a:spcPct val="0"/>
              </a:spcBef>
            </a:pPr>
            <a:r>
              <a:rPr lang="en-US" sz="12892">
                <a:solidFill>
                  <a:srgbClr val="000000"/>
                </a:solidFill>
                <a:latin typeface="Sifonn"/>
              </a:rPr>
              <a:t>spin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09576" y="6283580"/>
            <a:ext cx="5623532" cy="221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50"/>
              </a:lnSpc>
              <a:spcBef>
                <a:spcPct val="0"/>
              </a:spcBef>
            </a:pPr>
            <a:r>
              <a:rPr lang="en-US" sz="12892">
                <a:solidFill>
                  <a:srgbClr val="000000"/>
                </a:solidFill>
                <a:latin typeface="Sifonn"/>
              </a:rPr>
              <a:t>roll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921342" y="818254"/>
            <a:ext cx="8002607" cy="5341740"/>
          </a:xfrm>
          <a:custGeom>
            <a:avLst/>
            <a:gdLst/>
            <a:ahLst/>
            <a:cxnLst/>
            <a:rect r="r" b="b" t="t" l="l"/>
            <a:pathLst>
              <a:path h="5341740" w="8002607">
                <a:moveTo>
                  <a:pt x="0" y="0"/>
                </a:moveTo>
                <a:lnTo>
                  <a:pt x="8002607" y="0"/>
                </a:lnTo>
                <a:lnTo>
                  <a:pt x="8002607" y="5341740"/>
                </a:lnTo>
                <a:lnTo>
                  <a:pt x="0" y="5341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DC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679430"/>
            <a:ext cx="8435067" cy="4281406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5326165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641878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kick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41878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slide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91798" y="1423873"/>
            <a:ext cx="8614418" cy="8183697"/>
          </a:xfrm>
          <a:custGeom>
            <a:avLst/>
            <a:gdLst/>
            <a:ahLst/>
            <a:cxnLst/>
            <a:rect r="r" b="b" t="t" l="l"/>
            <a:pathLst>
              <a:path h="8183697" w="8614418">
                <a:moveTo>
                  <a:pt x="0" y="0"/>
                </a:moveTo>
                <a:lnTo>
                  <a:pt x="8614419" y="0"/>
                </a:lnTo>
                <a:lnTo>
                  <a:pt x="8614419" y="8183697"/>
                </a:lnTo>
                <a:lnTo>
                  <a:pt x="0" y="8183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ED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679430"/>
            <a:ext cx="8435067" cy="4281406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90CFE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5326165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90CFE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641878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spin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41878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drag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66810" y="679430"/>
            <a:ext cx="6997430" cy="8928140"/>
          </a:xfrm>
          <a:custGeom>
            <a:avLst/>
            <a:gdLst/>
            <a:ahLst/>
            <a:cxnLst/>
            <a:rect r="r" b="b" t="t" l="l"/>
            <a:pathLst>
              <a:path h="8928140" w="6997430">
                <a:moveTo>
                  <a:pt x="0" y="0"/>
                </a:moveTo>
                <a:lnTo>
                  <a:pt x="6997430" y="0"/>
                </a:lnTo>
                <a:lnTo>
                  <a:pt x="6997430" y="8928140"/>
                </a:lnTo>
                <a:lnTo>
                  <a:pt x="0" y="892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0E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679430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E80E8D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144000" y="5326165"/>
            <a:ext cx="8435067" cy="4281406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E80E8D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641878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FFFFFF"/>
                </a:solidFill>
                <a:latin typeface="Sifonn"/>
              </a:rPr>
              <a:t>roll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41878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FFFFFF"/>
                </a:solidFill>
                <a:latin typeface="Sifonn"/>
              </a:rPr>
              <a:t>slide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0" y="330160"/>
            <a:ext cx="9880677" cy="10212587"/>
          </a:xfrm>
          <a:custGeom>
            <a:avLst/>
            <a:gdLst/>
            <a:ahLst/>
            <a:cxnLst/>
            <a:rect r="r" b="b" t="t" l="l"/>
            <a:pathLst>
              <a:path h="10212587" w="9880677">
                <a:moveTo>
                  <a:pt x="9880677" y="0"/>
                </a:moveTo>
                <a:lnTo>
                  <a:pt x="0" y="0"/>
                </a:lnTo>
                <a:lnTo>
                  <a:pt x="0" y="10212586"/>
                </a:lnTo>
                <a:lnTo>
                  <a:pt x="9880677" y="10212586"/>
                </a:lnTo>
                <a:lnTo>
                  <a:pt x="98806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353987" y="5427445"/>
            <a:ext cx="8250648" cy="4187800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96018" y="5427445"/>
            <a:ext cx="8250648" cy="4187800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192825" y="6283580"/>
            <a:ext cx="6572971" cy="221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50"/>
              </a:lnSpc>
              <a:spcBef>
                <a:spcPct val="0"/>
              </a:spcBef>
            </a:pPr>
            <a:r>
              <a:rPr lang="en-US" sz="12892">
                <a:solidFill>
                  <a:srgbClr val="000000"/>
                </a:solidFill>
                <a:latin typeface="Sifonn"/>
              </a:rPr>
              <a:t>squeeze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09576" y="6283580"/>
            <a:ext cx="5623532" cy="221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50"/>
              </a:lnSpc>
              <a:spcBef>
                <a:spcPct val="0"/>
              </a:spcBef>
            </a:pPr>
            <a:r>
              <a:rPr lang="en-US" sz="12892">
                <a:solidFill>
                  <a:srgbClr val="000000"/>
                </a:solidFill>
                <a:latin typeface="Sifonn"/>
              </a:rPr>
              <a:t>roll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346776" y="751971"/>
            <a:ext cx="9594448" cy="5276946"/>
          </a:xfrm>
          <a:custGeom>
            <a:avLst/>
            <a:gdLst/>
            <a:ahLst/>
            <a:cxnLst/>
            <a:rect r="r" b="b" t="t" l="l"/>
            <a:pathLst>
              <a:path h="5276946" w="9594448">
                <a:moveTo>
                  <a:pt x="0" y="0"/>
                </a:moveTo>
                <a:lnTo>
                  <a:pt x="9594448" y="0"/>
                </a:lnTo>
                <a:lnTo>
                  <a:pt x="9594448" y="5276947"/>
                </a:lnTo>
                <a:lnTo>
                  <a:pt x="0" y="5276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93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08933" y="679430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193C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8933" y="5326165"/>
            <a:ext cx="8435067" cy="4281406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193CC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2206811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slide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6811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kick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482635" y="679430"/>
            <a:ext cx="8091127" cy="8928140"/>
          </a:xfrm>
          <a:custGeom>
            <a:avLst/>
            <a:gdLst/>
            <a:ahLst/>
            <a:cxnLst/>
            <a:rect r="r" b="b" t="t" l="l"/>
            <a:pathLst>
              <a:path h="8928140" w="8091127">
                <a:moveTo>
                  <a:pt x="0" y="0"/>
                </a:moveTo>
                <a:lnTo>
                  <a:pt x="8091127" y="0"/>
                </a:lnTo>
                <a:lnTo>
                  <a:pt x="8091127" y="8928140"/>
                </a:lnTo>
                <a:lnTo>
                  <a:pt x="0" y="892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ED9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87906" y="322315"/>
            <a:ext cx="11212181" cy="9642370"/>
            <a:chOff x="0" y="0"/>
            <a:chExt cx="3792762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92762" cy="3261740"/>
            </a:xfrm>
            <a:custGeom>
              <a:avLst/>
              <a:gdLst/>
              <a:ahLst/>
              <a:cxnLst/>
              <a:rect r="r" b="b" t="t" l="l"/>
              <a:pathLst>
                <a:path h="3261740" w="3792762">
                  <a:moveTo>
                    <a:pt x="0" y="0"/>
                  </a:moveTo>
                  <a:lnTo>
                    <a:pt x="3792762" y="0"/>
                  </a:lnTo>
                  <a:lnTo>
                    <a:pt x="3792762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7361044" y="3056506"/>
            <a:ext cx="10227596" cy="4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45"/>
              </a:lnSpc>
            </a:pPr>
            <a:r>
              <a:rPr lang="en-US" sz="6389">
                <a:solidFill>
                  <a:srgbClr val="000000"/>
                </a:solidFill>
                <a:latin typeface="KG Primary Penmanship"/>
              </a:rPr>
              <a:t>Look at the following pictures. </a:t>
            </a:r>
          </a:p>
          <a:p>
            <a:pPr algn="ctr">
              <a:lnSpc>
                <a:spcPts val="8945"/>
              </a:lnSpc>
            </a:pPr>
            <a:r>
              <a:rPr lang="en-US" sz="6389">
                <a:solidFill>
                  <a:srgbClr val="000000"/>
                </a:solidFill>
                <a:latin typeface="KG Primary Penmanship"/>
              </a:rPr>
              <a:t>What kind of force is being used to make these objects move? </a:t>
            </a:r>
          </a:p>
          <a:p>
            <a:pPr algn="ctr">
              <a:lnSpc>
                <a:spcPts val="8945"/>
              </a:lnSpc>
              <a:spcBef>
                <a:spcPct val="0"/>
              </a:spcBef>
            </a:pPr>
            <a:r>
              <a:rPr lang="en-US" sz="6389">
                <a:solidFill>
                  <a:srgbClr val="000000"/>
                </a:solidFill>
                <a:latin typeface="KG Primary Penmanship"/>
              </a:rPr>
              <a:t>Circle both if they apply!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180198" y="451339"/>
            <a:ext cx="10026897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FORCES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462113" y="322315"/>
            <a:ext cx="7364360" cy="9642370"/>
          </a:xfrm>
          <a:custGeom>
            <a:avLst/>
            <a:gdLst/>
            <a:ahLst/>
            <a:cxnLst/>
            <a:rect r="r" b="b" t="t" l="l"/>
            <a:pathLst>
              <a:path h="9642370" w="7364360">
                <a:moveTo>
                  <a:pt x="7364360" y="0"/>
                </a:moveTo>
                <a:lnTo>
                  <a:pt x="0" y="0"/>
                </a:lnTo>
                <a:lnTo>
                  <a:pt x="0" y="9642370"/>
                </a:lnTo>
                <a:lnTo>
                  <a:pt x="7364360" y="9642370"/>
                </a:lnTo>
                <a:lnTo>
                  <a:pt x="73643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DC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679430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ACDC6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144000" y="5326165"/>
            <a:ext cx="8435067" cy="4281406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ACDC68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641878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roll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41878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drag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42611" y="2056368"/>
            <a:ext cx="8962851" cy="7551202"/>
          </a:xfrm>
          <a:custGeom>
            <a:avLst/>
            <a:gdLst/>
            <a:ahLst/>
            <a:cxnLst/>
            <a:rect r="r" b="b" t="t" l="l"/>
            <a:pathLst>
              <a:path h="7551202" w="8962851">
                <a:moveTo>
                  <a:pt x="0" y="0"/>
                </a:moveTo>
                <a:lnTo>
                  <a:pt x="8962850" y="0"/>
                </a:lnTo>
                <a:lnTo>
                  <a:pt x="8962850" y="7551202"/>
                </a:lnTo>
                <a:lnTo>
                  <a:pt x="0" y="7551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A9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08933" y="679430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20AAE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8933" y="5326165"/>
            <a:ext cx="8435067" cy="4281406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20AAE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2206811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FFFFFF"/>
                </a:solidFill>
                <a:latin typeface="Sifonn"/>
              </a:rPr>
              <a:t>spin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6811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FFFFFF"/>
                </a:solidFill>
                <a:latin typeface="Sifonn"/>
              </a:rPr>
              <a:t>slide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1532736" y="679430"/>
            <a:ext cx="4731914" cy="8928140"/>
          </a:xfrm>
          <a:custGeom>
            <a:avLst/>
            <a:gdLst/>
            <a:ahLst/>
            <a:cxnLst/>
            <a:rect r="r" b="b" t="t" l="l"/>
            <a:pathLst>
              <a:path h="8928140" w="4731914">
                <a:moveTo>
                  <a:pt x="4731914" y="0"/>
                </a:moveTo>
                <a:lnTo>
                  <a:pt x="0" y="0"/>
                </a:lnTo>
                <a:lnTo>
                  <a:pt x="0" y="8928140"/>
                </a:lnTo>
                <a:lnTo>
                  <a:pt x="4731914" y="8928140"/>
                </a:lnTo>
                <a:lnTo>
                  <a:pt x="47319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679430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144000" y="5326165"/>
            <a:ext cx="8435067" cy="4281406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641878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roll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41878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flick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506875" y="679430"/>
            <a:ext cx="6126936" cy="8928140"/>
          </a:xfrm>
          <a:custGeom>
            <a:avLst/>
            <a:gdLst/>
            <a:ahLst/>
            <a:cxnLst/>
            <a:rect r="r" b="b" t="t" l="l"/>
            <a:pathLst>
              <a:path h="8928140" w="6126936">
                <a:moveTo>
                  <a:pt x="6126936" y="0"/>
                </a:moveTo>
                <a:lnTo>
                  <a:pt x="0" y="0"/>
                </a:lnTo>
                <a:lnTo>
                  <a:pt x="0" y="8928140"/>
                </a:lnTo>
                <a:lnTo>
                  <a:pt x="6126936" y="8928140"/>
                </a:lnTo>
                <a:lnTo>
                  <a:pt x="612693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08933" y="679430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8933" y="5326165"/>
            <a:ext cx="8435067" cy="4281406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2206811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drag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6811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roll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376516" y="2820133"/>
            <a:ext cx="8177635" cy="6787437"/>
          </a:xfrm>
          <a:custGeom>
            <a:avLst/>
            <a:gdLst/>
            <a:ahLst/>
            <a:cxnLst/>
            <a:rect r="r" b="b" t="t" l="l"/>
            <a:pathLst>
              <a:path h="6787437" w="8177635">
                <a:moveTo>
                  <a:pt x="0" y="0"/>
                </a:moveTo>
                <a:lnTo>
                  <a:pt x="8177635" y="0"/>
                </a:lnTo>
                <a:lnTo>
                  <a:pt x="8177635" y="6787437"/>
                </a:lnTo>
                <a:lnTo>
                  <a:pt x="0" y="6787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ED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679430"/>
            <a:ext cx="8435067" cy="4281406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90CFE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5326165"/>
            <a:ext cx="8435067" cy="4281406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90CFE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641878" y="1808718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spin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41878" y="6270751"/>
            <a:ext cx="5439312" cy="2144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8"/>
              </a:lnSpc>
              <a:spcBef>
                <a:spcPct val="0"/>
              </a:spcBef>
            </a:pPr>
            <a:r>
              <a:rPr lang="en-US" sz="12470">
                <a:solidFill>
                  <a:srgbClr val="000000"/>
                </a:solidFill>
                <a:latin typeface="Sifonn"/>
              </a:rPr>
              <a:t>roll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103787" y="679430"/>
            <a:ext cx="4865836" cy="8928140"/>
          </a:xfrm>
          <a:custGeom>
            <a:avLst/>
            <a:gdLst/>
            <a:ahLst/>
            <a:cxnLst/>
            <a:rect r="r" b="b" t="t" l="l"/>
            <a:pathLst>
              <a:path h="8928140" w="4865836">
                <a:moveTo>
                  <a:pt x="0" y="0"/>
                </a:moveTo>
                <a:lnTo>
                  <a:pt x="4865836" y="0"/>
                </a:lnTo>
                <a:lnTo>
                  <a:pt x="4865836" y="8928140"/>
                </a:lnTo>
                <a:lnTo>
                  <a:pt x="0" y="892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17616584" cy="9642370"/>
            <a:chOff x="0" y="0"/>
            <a:chExt cx="5959190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190" cy="3261740"/>
            </a:xfrm>
            <a:custGeom>
              <a:avLst/>
              <a:gdLst/>
              <a:ahLst/>
              <a:cxnLst/>
              <a:rect r="r" b="b" t="t" l="l"/>
              <a:pathLst>
                <a:path h="3261740" w="5959190">
                  <a:moveTo>
                    <a:pt x="0" y="0"/>
                  </a:moveTo>
                  <a:lnTo>
                    <a:pt x="5959190" y="0"/>
                  </a:lnTo>
                  <a:lnTo>
                    <a:pt x="5959190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353987" y="5427445"/>
            <a:ext cx="8250648" cy="4187800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96018" y="5427445"/>
            <a:ext cx="8250648" cy="4187800"/>
            <a:chOff x="0" y="0"/>
            <a:chExt cx="3081604" cy="1564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850223" y="6283580"/>
            <a:ext cx="5623532" cy="221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50"/>
              </a:lnSpc>
              <a:spcBef>
                <a:spcPct val="0"/>
              </a:spcBef>
            </a:pPr>
            <a:r>
              <a:rPr lang="en-US" sz="12892">
                <a:solidFill>
                  <a:srgbClr val="000000"/>
                </a:solidFill>
                <a:latin typeface="Sifonn"/>
              </a:rPr>
              <a:t>spin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09576" y="6283580"/>
            <a:ext cx="5623532" cy="221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50"/>
              </a:lnSpc>
              <a:spcBef>
                <a:spcPct val="0"/>
              </a:spcBef>
            </a:pPr>
            <a:r>
              <a:rPr lang="en-US" sz="12892">
                <a:solidFill>
                  <a:srgbClr val="000000"/>
                </a:solidFill>
                <a:latin typeface="Sifonn"/>
              </a:rPr>
              <a:t>flick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345034" y="833175"/>
            <a:ext cx="6017905" cy="4310325"/>
          </a:xfrm>
          <a:custGeom>
            <a:avLst/>
            <a:gdLst/>
            <a:ahLst/>
            <a:cxnLst/>
            <a:rect r="r" b="b" t="t" l="l"/>
            <a:pathLst>
              <a:path h="4310325" w="6017905">
                <a:moveTo>
                  <a:pt x="0" y="0"/>
                </a:moveTo>
                <a:lnTo>
                  <a:pt x="6017906" y="0"/>
                </a:lnTo>
                <a:lnTo>
                  <a:pt x="6017906" y="4310325"/>
                </a:lnTo>
                <a:lnTo>
                  <a:pt x="0" y="4310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08" y="330160"/>
            <a:ext cx="8092596" cy="9642370"/>
            <a:chOff x="0" y="0"/>
            <a:chExt cx="2737496" cy="3261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37496" cy="3261740"/>
            </a:xfrm>
            <a:custGeom>
              <a:avLst/>
              <a:gdLst/>
              <a:ahLst/>
              <a:cxnLst/>
              <a:rect r="r" b="b" t="t" l="l"/>
              <a:pathLst>
                <a:path h="3261740" w="2737496">
                  <a:moveTo>
                    <a:pt x="0" y="0"/>
                  </a:moveTo>
                  <a:lnTo>
                    <a:pt x="2737496" y="0"/>
                  </a:lnTo>
                  <a:lnTo>
                    <a:pt x="2737496" y="3261740"/>
                  </a:lnTo>
                  <a:lnTo>
                    <a:pt x="0" y="32617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335708" y="330160"/>
            <a:ext cx="7049291" cy="9642370"/>
          </a:xfrm>
          <a:custGeom>
            <a:avLst/>
            <a:gdLst/>
            <a:ahLst/>
            <a:cxnLst/>
            <a:rect r="r" b="b" t="t" l="l"/>
            <a:pathLst>
              <a:path h="9642370" w="7049291">
                <a:moveTo>
                  <a:pt x="7049291" y="0"/>
                </a:moveTo>
                <a:lnTo>
                  <a:pt x="0" y="0"/>
                </a:lnTo>
                <a:lnTo>
                  <a:pt x="0" y="9642370"/>
                </a:lnTo>
                <a:lnTo>
                  <a:pt x="7049291" y="9642370"/>
                </a:lnTo>
                <a:lnTo>
                  <a:pt x="70492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259" t="-1998" r="0" b="-36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8807001" y="330160"/>
            <a:ext cx="9109852" cy="4623908"/>
            <a:chOff x="0" y="0"/>
            <a:chExt cx="3081604" cy="15641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807001" y="5348622"/>
            <a:ext cx="9109852" cy="4623908"/>
            <a:chOff x="0" y="0"/>
            <a:chExt cx="3081604" cy="156413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424705" y="155055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24705" y="636953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2474" y="322315"/>
            <a:ext cx="9109852" cy="4623908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52474" y="5340777"/>
            <a:ext cx="9109852" cy="4623908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970178" y="154270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70178" y="636169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617167" y="480150"/>
            <a:ext cx="6563666" cy="9326701"/>
          </a:xfrm>
          <a:custGeom>
            <a:avLst/>
            <a:gdLst/>
            <a:ahLst/>
            <a:cxnLst/>
            <a:rect r="r" b="b" t="t" l="l"/>
            <a:pathLst>
              <a:path h="9326701" w="6563666">
                <a:moveTo>
                  <a:pt x="0" y="0"/>
                </a:moveTo>
                <a:lnTo>
                  <a:pt x="6563666" y="0"/>
                </a:lnTo>
                <a:lnTo>
                  <a:pt x="6563666" y="9326700"/>
                </a:lnTo>
                <a:lnTo>
                  <a:pt x="0" y="932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23160" y="5590034"/>
            <a:ext cx="8618776" cy="4374651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83351" y="5590034"/>
            <a:ext cx="8618776" cy="4374651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886155" y="6486318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55517" y="6486318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5235512" y="272799"/>
            <a:ext cx="7816976" cy="6321979"/>
          </a:xfrm>
          <a:custGeom>
            <a:avLst/>
            <a:gdLst/>
            <a:ahLst/>
            <a:cxnLst/>
            <a:rect r="r" b="b" t="t" l="l"/>
            <a:pathLst>
              <a:path h="6321979" w="7816976">
                <a:moveTo>
                  <a:pt x="7816976" y="0"/>
                </a:moveTo>
                <a:lnTo>
                  <a:pt x="0" y="0"/>
                </a:lnTo>
                <a:lnTo>
                  <a:pt x="0" y="6321979"/>
                </a:lnTo>
                <a:lnTo>
                  <a:pt x="7816976" y="6321979"/>
                </a:lnTo>
                <a:lnTo>
                  <a:pt x="78169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CCDA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04516" y="335159"/>
            <a:ext cx="8618776" cy="4374651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64707" y="335159"/>
            <a:ext cx="8618776" cy="4374651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867511" y="1231443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36873" y="1231443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936573" y="4085520"/>
            <a:ext cx="6618916" cy="6230055"/>
          </a:xfrm>
          <a:custGeom>
            <a:avLst/>
            <a:gdLst/>
            <a:ahLst/>
            <a:cxnLst/>
            <a:rect r="r" b="b" t="t" l="l"/>
            <a:pathLst>
              <a:path h="6230055" w="6618916">
                <a:moveTo>
                  <a:pt x="0" y="0"/>
                </a:moveTo>
                <a:lnTo>
                  <a:pt x="6618917" y="0"/>
                </a:lnTo>
                <a:lnTo>
                  <a:pt x="6618917" y="6230055"/>
                </a:lnTo>
                <a:lnTo>
                  <a:pt x="0" y="6230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6C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07001" y="330160"/>
            <a:ext cx="9109852" cy="4623908"/>
            <a:chOff x="0" y="0"/>
            <a:chExt cx="3081604" cy="15641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807001" y="5348622"/>
            <a:ext cx="9109852" cy="4623908"/>
            <a:chOff x="0" y="0"/>
            <a:chExt cx="3081604" cy="15641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1604" cy="1564137"/>
            </a:xfrm>
            <a:custGeom>
              <a:avLst/>
              <a:gdLst/>
              <a:ahLst/>
              <a:cxnLst/>
              <a:rect r="r" b="b" t="t" l="l"/>
              <a:pathLst>
                <a:path h="1564137" w="3081604">
                  <a:moveTo>
                    <a:pt x="0" y="0"/>
                  </a:moveTo>
                  <a:lnTo>
                    <a:pt x="3081604" y="0"/>
                  </a:lnTo>
                  <a:lnTo>
                    <a:pt x="3081604" y="1564137"/>
                  </a:lnTo>
                  <a:lnTo>
                    <a:pt x="0" y="15641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424705" y="1550550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push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24705" y="6369535"/>
            <a:ext cx="5874444" cy="231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5"/>
              </a:lnSpc>
              <a:spcBef>
                <a:spcPct val="0"/>
              </a:spcBef>
            </a:pPr>
            <a:r>
              <a:rPr lang="en-US" sz="13468">
                <a:solidFill>
                  <a:srgbClr val="000000"/>
                </a:solidFill>
                <a:latin typeface="Sifonn"/>
              </a:rPr>
              <a:t>pull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119029" y="187163"/>
            <a:ext cx="8926030" cy="9533810"/>
          </a:xfrm>
          <a:custGeom>
            <a:avLst/>
            <a:gdLst/>
            <a:ahLst/>
            <a:cxnLst/>
            <a:rect r="r" b="b" t="t" l="l"/>
            <a:pathLst>
              <a:path h="9533810" w="8926030">
                <a:moveTo>
                  <a:pt x="0" y="0"/>
                </a:moveTo>
                <a:lnTo>
                  <a:pt x="8926030" y="0"/>
                </a:lnTo>
                <a:lnTo>
                  <a:pt x="8926030" y="9533810"/>
                </a:lnTo>
                <a:lnTo>
                  <a:pt x="0" y="9533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DAF-Bdise7M</dc:identifier>
  <dcterms:modified xsi:type="dcterms:W3CDTF">2011-08-01T06:04:30Z</dcterms:modified>
  <cp:revision>1</cp:revision>
  <dc:title>Force and Motion Science Presentation Colorful Pictures</dc:title>
</cp:coreProperties>
</file>