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obby Jones" charset="1" panose="00000000000000000000"/>
      <p:regular r:id="rId10"/>
    </p:embeddedFont>
    <p:embeddedFont>
      <p:font typeface="Helvetica World" charset="1" panose="020B0500040000020004"/>
      <p:regular r:id="rId11"/>
    </p:embeddedFont>
    <p:embeddedFont>
      <p:font typeface="Helvetica World Bold" charset="1" panose="020B0800040000020004"/>
      <p:regular r:id="rId12"/>
    </p:embeddedFont>
    <p:embeddedFont>
      <p:font typeface="Helvetica World Italics" charset="1" panose="020B0500040000090004"/>
      <p:regular r:id="rId13"/>
    </p:embeddedFont>
    <p:embeddedFont>
      <p:font typeface="Helvetica World Bold Italics" charset="1" panose="020B0800040000090004"/>
      <p:regular r:id="rId14"/>
    </p:embeddedFont>
    <p:embeddedFont>
      <p:font typeface="Quicksand" charset="1" panose="00000000000000000000"/>
      <p:regular r:id="rId15"/>
    </p:embeddedFont>
    <p:embeddedFont>
      <p:font typeface="Quicksand Bold" charset="1" panose="00000000000000000000"/>
      <p:regular r:id="rId16"/>
    </p:embeddedFont>
    <p:embeddedFont>
      <p:font typeface="Quicksand Light" charset="1" panose="00000000000000000000"/>
      <p:regular r:id="rId17"/>
    </p:embeddedFont>
    <p:embeddedFont>
      <p:font typeface="Quicksand Medium" charset="1" panose="00000000000000000000"/>
      <p:regular r:id="rId18"/>
    </p:embeddedFont>
    <p:embeddedFont>
      <p:font typeface="Quicksand Semi-Bold" charset="1" panose="00000000000000000000"/>
      <p:regular r:id="rId19"/>
    </p:embeddedFont>
    <p:embeddedFont>
      <p:font typeface="Open Sauce" charset="1" panose="00000500000000000000"/>
      <p:regular r:id="rId20"/>
    </p:embeddedFont>
    <p:embeddedFont>
      <p:font typeface="Open Sauce Bold" charset="1" panose="00000800000000000000"/>
      <p:regular r:id="rId21"/>
    </p:embeddedFont>
    <p:embeddedFont>
      <p:font typeface="Open Sauce Italics" charset="1" panose="00000500000000000000"/>
      <p:regular r:id="rId22"/>
    </p:embeddedFont>
    <p:embeddedFont>
      <p:font typeface="Open Sauce Bold Italics" charset="1" panose="00000800000000000000"/>
      <p:regular r:id="rId23"/>
    </p:embeddedFont>
    <p:embeddedFont>
      <p:font typeface="Open Sauce Light" charset="1" panose="00000400000000000000"/>
      <p:regular r:id="rId24"/>
    </p:embeddedFont>
    <p:embeddedFont>
      <p:font typeface="Open Sauce Light Italics" charset="1" panose="00000400000000000000"/>
      <p:regular r:id="rId25"/>
    </p:embeddedFont>
    <p:embeddedFont>
      <p:font typeface="Open Sauce Medium" charset="1" panose="00000600000000000000"/>
      <p:regular r:id="rId26"/>
    </p:embeddedFont>
    <p:embeddedFont>
      <p:font typeface="Open Sauce Medium Italics" charset="1" panose="00000600000000000000"/>
      <p:regular r:id="rId27"/>
    </p:embeddedFont>
    <p:embeddedFont>
      <p:font typeface="Open Sauce Semi-Bold" charset="1" panose="00000700000000000000"/>
      <p:regular r:id="rId28"/>
    </p:embeddedFont>
    <p:embeddedFont>
      <p:font typeface="Open Sauce Semi-Bold Italics" charset="1" panose="00000700000000000000"/>
      <p:regular r:id="rId29"/>
    </p:embeddedFont>
    <p:embeddedFont>
      <p:font typeface="Open Sauce Heavy" charset="1" panose="00000A00000000000000"/>
      <p:regular r:id="rId30"/>
    </p:embeddedFont>
    <p:embeddedFont>
      <p:font typeface="Open Sauce Heavy Italics" charset="1" panose="00000A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40" Target="slides/slide9.xml" Type="http://schemas.openxmlformats.org/officeDocument/2006/relationships/slide"/><Relationship Id="rId41" Target="slides/slide10.xml" Type="http://schemas.openxmlformats.org/officeDocument/2006/relationships/slide"/><Relationship Id="rId42" Target="slides/slide11.xml" Type="http://schemas.openxmlformats.org/officeDocument/2006/relationships/slide"/><Relationship Id="rId43" Target="slides/slide12.xml" Type="http://schemas.openxmlformats.org/officeDocument/2006/relationships/slide"/><Relationship Id="rId44" Target="slides/slide13.xml" Type="http://schemas.openxmlformats.org/officeDocument/2006/relationships/slide"/><Relationship Id="rId45" Target="slides/slide14.xml" Type="http://schemas.openxmlformats.org/officeDocument/2006/relationships/slide"/><Relationship Id="rId46" Target="slides/slide15.xml" Type="http://schemas.openxmlformats.org/officeDocument/2006/relationships/slide"/><Relationship Id="rId47" Target="slides/slide16.xml" Type="http://schemas.openxmlformats.org/officeDocument/2006/relationships/slide"/><Relationship Id="rId48" Target="slides/slide17.xml" Type="http://schemas.openxmlformats.org/officeDocument/2006/relationships/slide"/><Relationship Id="rId49" Target="slides/slide18.xml" Type="http://schemas.openxmlformats.org/officeDocument/2006/relationships/slide"/><Relationship Id="rId5" Target="tableStyles.xml" Type="http://schemas.openxmlformats.org/officeDocument/2006/relationships/tableStyles"/><Relationship Id="rId50" Target="slides/slide19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1.png" Type="http://schemas.openxmlformats.org/officeDocument/2006/relationships/image"/><Relationship Id="rId11" Target="../media/image62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63.png" Type="http://schemas.openxmlformats.org/officeDocument/2006/relationships/image"/><Relationship Id="rId15" Target="../media/image64.svg" Type="http://schemas.openxmlformats.org/officeDocument/2006/relationships/image"/><Relationship Id="rId16" Target="../media/image65.png" Type="http://schemas.openxmlformats.org/officeDocument/2006/relationships/image"/><Relationship Id="rId17" Target="../media/image66.svg" Type="http://schemas.openxmlformats.org/officeDocument/2006/relationships/image"/><Relationship Id="rId18" Target="../media/image67.png" Type="http://schemas.openxmlformats.org/officeDocument/2006/relationships/image"/><Relationship Id="rId19" Target="../media/image68.svg" Type="http://schemas.openxmlformats.org/officeDocument/2006/relationships/image"/><Relationship Id="rId2" Target="../media/image55.png" Type="http://schemas.openxmlformats.org/officeDocument/2006/relationships/image"/><Relationship Id="rId3" Target="../media/image56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7.png" Type="http://schemas.openxmlformats.org/officeDocument/2006/relationships/image"/><Relationship Id="rId7" Target="../media/image58.svg" Type="http://schemas.openxmlformats.org/officeDocument/2006/relationships/image"/><Relationship Id="rId8" Target="../media/image59.png" Type="http://schemas.openxmlformats.org/officeDocument/2006/relationships/image"/><Relationship Id="rId9" Target="../media/image60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69.png" Type="http://schemas.openxmlformats.org/officeDocument/2006/relationships/image"/><Relationship Id="rId3" Target="../media/image70.svg" Type="http://schemas.openxmlformats.org/officeDocument/2006/relationships/image"/><Relationship Id="rId4" Target="../media/image71.png" Type="http://schemas.openxmlformats.org/officeDocument/2006/relationships/image"/><Relationship Id="rId5" Target="../media/image7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Relationship Id="rId6" Target="../media/image75.png" Type="http://schemas.openxmlformats.org/officeDocument/2006/relationships/image"/><Relationship Id="rId7" Target="../media/image7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3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14962" y="1028700"/>
            <a:ext cx="12887527" cy="7941939"/>
          </a:xfrm>
          <a:custGeom>
            <a:avLst/>
            <a:gdLst/>
            <a:ahLst/>
            <a:cxnLst/>
            <a:rect r="r" b="b" t="t" l="l"/>
            <a:pathLst>
              <a:path h="7941939" w="12887527">
                <a:moveTo>
                  <a:pt x="0" y="0"/>
                </a:moveTo>
                <a:lnTo>
                  <a:pt x="12887527" y="0"/>
                </a:lnTo>
                <a:lnTo>
                  <a:pt x="12887527" y="7941939"/>
                </a:lnTo>
                <a:lnTo>
                  <a:pt x="0" y="7941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844028">
            <a:off x="15597233" y="4091920"/>
            <a:ext cx="1709197" cy="2043605"/>
          </a:xfrm>
          <a:custGeom>
            <a:avLst/>
            <a:gdLst/>
            <a:ahLst/>
            <a:cxnLst/>
            <a:rect r="r" b="b" t="t" l="l"/>
            <a:pathLst>
              <a:path h="2043605" w="1709197">
                <a:moveTo>
                  <a:pt x="0" y="0"/>
                </a:moveTo>
                <a:lnTo>
                  <a:pt x="1709196" y="0"/>
                </a:lnTo>
                <a:lnTo>
                  <a:pt x="1709196" y="2043604"/>
                </a:lnTo>
                <a:lnTo>
                  <a:pt x="0" y="204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754322" y="5715119"/>
            <a:ext cx="4314338" cy="4114800"/>
          </a:xfrm>
          <a:custGeom>
            <a:avLst/>
            <a:gdLst/>
            <a:ahLst/>
            <a:cxnLst/>
            <a:rect r="r" b="b" t="t" l="l"/>
            <a:pathLst>
              <a:path h="4114800" w="4314338">
                <a:moveTo>
                  <a:pt x="0" y="0"/>
                </a:moveTo>
                <a:lnTo>
                  <a:pt x="4314338" y="0"/>
                </a:lnTo>
                <a:lnTo>
                  <a:pt x="43143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01191">
            <a:off x="16368097" y="558308"/>
            <a:ext cx="2322125" cy="2838153"/>
          </a:xfrm>
          <a:custGeom>
            <a:avLst/>
            <a:gdLst/>
            <a:ahLst/>
            <a:cxnLst/>
            <a:rect r="r" b="b" t="t" l="l"/>
            <a:pathLst>
              <a:path h="2838153" w="2322125">
                <a:moveTo>
                  <a:pt x="0" y="0"/>
                </a:moveTo>
                <a:lnTo>
                  <a:pt x="2322125" y="0"/>
                </a:lnTo>
                <a:lnTo>
                  <a:pt x="2322125" y="2838153"/>
                </a:lnTo>
                <a:lnTo>
                  <a:pt x="0" y="2838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10501">
            <a:off x="1096815" y="3475905"/>
            <a:ext cx="1570329" cy="2164614"/>
          </a:xfrm>
          <a:custGeom>
            <a:avLst/>
            <a:gdLst/>
            <a:ahLst/>
            <a:cxnLst/>
            <a:rect r="r" b="b" t="t" l="l"/>
            <a:pathLst>
              <a:path h="2164614" w="1570329">
                <a:moveTo>
                  <a:pt x="0" y="0"/>
                </a:moveTo>
                <a:lnTo>
                  <a:pt x="1570328" y="0"/>
                </a:lnTo>
                <a:lnTo>
                  <a:pt x="1570328" y="2164614"/>
                </a:lnTo>
                <a:lnTo>
                  <a:pt x="0" y="21646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644189">
            <a:off x="-396437" y="5683390"/>
            <a:ext cx="1395736" cy="2333298"/>
          </a:xfrm>
          <a:custGeom>
            <a:avLst/>
            <a:gdLst/>
            <a:ahLst/>
            <a:cxnLst/>
            <a:rect r="r" b="b" t="t" l="l"/>
            <a:pathLst>
              <a:path h="2333298" w="1395736">
                <a:moveTo>
                  <a:pt x="0" y="0"/>
                </a:moveTo>
                <a:lnTo>
                  <a:pt x="1395736" y="0"/>
                </a:lnTo>
                <a:lnTo>
                  <a:pt x="1395736" y="2333297"/>
                </a:lnTo>
                <a:lnTo>
                  <a:pt x="0" y="23332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343590">
            <a:off x="1473726" y="8679451"/>
            <a:ext cx="1624777" cy="2245295"/>
          </a:xfrm>
          <a:custGeom>
            <a:avLst/>
            <a:gdLst/>
            <a:ahLst/>
            <a:cxnLst/>
            <a:rect r="r" b="b" t="t" l="l"/>
            <a:pathLst>
              <a:path h="2245295" w="1624777">
                <a:moveTo>
                  <a:pt x="0" y="0"/>
                </a:moveTo>
                <a:lnTo>
                  <a:pt x="1624777" y="0"/>
                </a:lnTo>
                <a:lnTo>
                  <a:pt x="1624777" y="2245295"/>
                </a:lnTo>
                <a:lnTo>
                  <a:pt x="0" y="22452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77312">
            <a:off x="12818440" y="-1118989"/>
            <a:ext cx="1871763" cy="2237977"/>
          </a:xfrm>
          <a:custGeom>
            <a:avLst/>
            <a:gdLst/>
            <a:ahLst/>
            <a:cxnLst/>
            <a:rect r="r" b="b" t="t" l="l"/>
            <a:pathLst>
              <a:path h="2237977" w="1871763">
                <a:moveTo>
                  <a:pt x="0" y="0"/>
                </a:moveTo>
                <a:lnTo>
                  <a:pt x="1871763" y="0"/>
                </a:lnTo>
                <a:lnTo>
                  <a:pt x="1871763" y="2237978"/>
                </a:lnTo>
                <a:lnTo>
                  <a:pt x="0" y="22379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793850" y="5816841"/>
            <a:ext cx="6129752" cy="1045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sz="3199">
                <a:solidFill>
                  <a:srgbClr val="FFF8ED"/>
                </a:solidFill>
                <a:latin typeface="Quicksand Bold"/>
              </a:rPr>
              <a:t>Comparing Using Place Value Charts and Area Models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518396" y="2985427"/>
            <a:ext cx="9346691" cy="2485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>
                <a:solidFill>
                  <a:srgbClr val="FFF8ED"/>
                </a:solidFill>
                <a:latin typeface="Bobby Jones"/>
              </a:rPr>
              <a:t>Comparing Decimals</a:t>
            </a:r>
          </a:p>
          <a:p>
            <a:pPr algn="ctr">
              <a:lnSpc>
                <a:spcPts val="9720"/>
              </a:lnSpc>
            </a:pPr>
            <a:r>
              <a:rPr lang="en-US" sz="8100">
                <a:solidFill>
                  <a:srgbClr val="FFF8ED"/>
                </a:solidFill>
                <a:latin typeface="Bobby Jones"/>
              </a:rPr>
              <a:t>up to Hundredths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7520414" y="9536408"/>
            <a:ext cx="3247173" cy="293511"/>
            <a:chOff x="0" y="0"/>
            <a:chExt cx="4329563" cy="3913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855527" y="0"/>
              <a:ext cx="2474036" cy="391348"/>
            </a:xfrm>
            <a:custGeom>
              <a:avLst/>
              <a:gdLst/>
              <a:ahLst/>
              <a:cxnLst/>
              <a:rect r="r" b="b" t="t" l="l"/>
              <a:pathLst>
                <a:path h="391348" w="2474036">
                  <a:moveTo>
                    <a:pt x="0" y="0"/>
                  </a:moveTo>
                  <a:lnTo>
                    <a:pt x="2474036" y="0"/>
                  </a:lnTo>
                  <a:lnTo>
                    <a:pt x="2474036" y="391348"/>
                  </a:lnTo>
                  <a:lnTo>
                    <a:pt x="0" y="391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5262"/>
              <a:ext cx="1598620" cy="34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FFFFFF"/>
                  </a:solidFill>
                  <a:latin typeface="Helvetica World"/>
                </a:rPr>
                <a:t>INSPIRED BY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A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3241" y="2333133"/>
            <a:ext cx="15861517" cy="6925167"/>
            <a:chOff x="0" y="0"/>
            <a:chExt cx="22189695" cy="96880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22228938" cy="9701142"/>
            </a:xfrm>
            <a:custGeom>
              <a:avLst/>
              <a:gdLst/>
              <a:ahLst/>
              <a:cxnLst/>
              <a:rect r="r" b="b" t="t" l="l"/>
              <a:pathLst>
                <a:path h="9701142" w="22228938">
                  <a:moveTo>
                    <a:pt x="22147912" y="7616564"/>
                  </a:moveTo>
                  <a:cubicBezTo>
                    <a:pt x="22151596" y="7760709"/>
                    <a:pt x="22158327" y="7904727"/>
                    <a:pt x="22158453" y="8048999"/>
                  </a:cubicBezTo>
                  <a:cubicBezTo>
                    <a:pt x="22158707" y="8308333"/>
                    <a:pt x="22135975" y="8572366"/>
                    <a:pt x="22036914" y="8814555"/>
                  </a:cubicBezTo>
                  <a:cubicBezTo>
                    <a:pt x="21950554" y="9025883"/>
                    <a:pt x="21810347" y="9215748"/>
                    <a:pt x="21609052" y="9329540"/>
                  </a:cubicBezTo>
                  <a:cubicBezTo>
                    <a:pt x="21385404" y="9455905"/>
                    <a:pt x="21121372" y="9482829"/>
                    <a:pt x="20869150" y="9490195"/>
                  </a:cubicBezTo>
                  <a:cubicBezTo>
                    <a:pt x="20583654" y="9498450"/>
                    <a:pt x="20298284" y="9479527"/>
                    <a:pt x="20012915" y="9477495"/>
                  </a:cubicBezTo>
                  <a:cubicBezTo>
                    <a:pt x="13941114" y="9476479"/>
                    <a:pt x="5399673" y="9479654"/>
                    <a:pt x="2848864" y="9492735"/>
                  </a:cubicBezTo>
                  <a:cubicBezTo>
                    <a:pt x="2705735" y="9505943"/>
                    <a:pt x="2565400" y="9531851"/>
                    <a:pt x="2425954" y="9566522"/>
                  </a:cubicBezTo>
                  <a:cubicBezTo>
                    <a:pt x="2288921" y="9600558"/>
                    <a:pt x="2152904" y="9639547"/>
                    <a:pt x="2013966" y="9665201"/>
                  </a:cubicBezTo>
                  <a:cubicBezTo>
                    <a:pt x="1877314" y="9690474"/>
                    <a:pt x="1738503" y="9701142"/>
                    <a:pt x="1599692" y="9694030"/>
                  </a:cubicBezTo>
                  <a:cubicBezTo>
                    <a:pt x="1352296" y="9681203"/>
                    <a:pt x="1103884" y="9617576"/>
                    <a:pt x="889000" y="9492354"/>
                  </a:cubicBezTo>
                  <a:cubicBezTo>
                    <a:pt x="678688" y="9369799"/>
                    <a:pt x="518160" y="9190856"/>
                    <a:pt x="424307" y="8966066"/>
                  </a:cubicBezTo>
                  <a:cubicBezTo>
                    <a:pt x="374142" y="8845797"/>
                    <a:pt x="340995" y="8719432"/>
                    <a:pt x="310261" y="8593067"/>
                  </a:cubicBezTo>
                  <a:cubicBezTo>
                    <a:pt x="279019" y="8464289"/>
                    <a:pt x="252095" y="8334876"/>
                    <a:pt x="234061" y="8203558"/>
                  </a:cubicBezTo>
                  <a:cubicBezTo>
                    <a:pt x="201803" y="7968989"/>
                    <a:pt x="197104" y="7732896"/>
                    <a:pt x="195072" y="7496422"/>
                  </a:cubicBezTo>
                  <a:cubicBezTo>
                    <a:pt x="193040" y="6462125"/>
                    <a:pt x="196088" y="2894976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11277158" y="44323"/>
                    <a:pt x="20106260" y="73533"/>
                  </a:cubicBezTo>
                  <a:cubicBezTo>
                    <a:pt x="20227927" y="86233"/>
                    <a:pt x="20349847" y="96774"/>
                    <a:pt x="20472021" y="102108"/>
                  </a:cubicBezTo>
                  <a:cubicBezTo>
                    <a:pt x="20572478" y="106426"/>
                    <a:pt x="20673697" y="110236"/>
                    <a:pt x="20774027" y="100584"/>
                  </a:cubicBezTo>
                  <a:cubicBezTo>
                    <a:pt x="20967955" y="81661"/>
                    <a:pt x="21161757" y="50546"/>
                    <a:pt x="21357210" y="59309"/>
                  </a:cubicBezTo>
                  <a:cubicBezTo>
                    <a:pt x="21451190" y="63500"/>
                    <a:pt x="21544408" y="77470"/>
                    <a:pt x="21630514" y="116840"/>
                  </a:cubicBezTo>
                  <a:cubicBezTo>
                    <a:pt x="21719033" y="157353"/>
                    <a:pt x="21795106" y="222504"/>
                    <a:pt x="21855431" y="298323"/>
                  </a:cubicBezTo>
                  <a:cubicBezTo>
                    <a:pt x="21984972" y="461010"/>
                    <a:pt x="22054186" y="664591"/>
                    <a:pt x="22100668" y="864870"/>
                  </a:cubicBezTo>
                  <a:cubicBezTo>
                    <a:pt x="22131149" y="998220"/>
                    <a:pt x="22152865" y="1133221"/>
                    <a:pt x="22167598" y="1269238"/>
                  </a:cubicBezTo>
                  <a:cubicBezTo>
                    <a:pt x="22228938" y="1837182"/>
                    <a:pt x="22165947" y="2408047"/>
                    <a:pt x="22149309" y="5410953"/>
                  </a:cubicBezTo>
                  <a:cubicBezTo>
                    <a:pt x="22145373" y="7332211"/>
                    <a:pt x="22144356" y="7474324"/>
                    <a:pt x="22147912" y="7616564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4296371" y="7861206"/>
            <a:ext cx="3551576" cy="2095430"/>
          </a:xfrm>
          <a:custGeom>
            <a:avLst/>
            <a:gdLst/>
            <a:ahLst/>
            <a:cxnLst/>
            <a:rect r="r" b="b" t="t" l="l"/>
            <a:pathLst>
              <a:path h="2095430" w="3551576">
                <a:moveTo>
                  <a:pt x="0" y="0"/>
                </a:moveTo>
                <a:lnTo>
                  <a:pt x="3551577" y="0"/>
                </a:lnTo>
                <a:lnTo>
                  <a:pt x="3551577" y="2095430"/>
                </a:lnTo>
                <a:lnTo>
                  <a:pt x="0" y="2095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3241" y="919622"/>
            <a:ext cx="15861517" cy="108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>
                <a:solidFill>
                  <a:srgbClr val="233550"/>
                </a:solidFill>
                <a:latin typeface="Bobby Jones"/>
              </a:rPr>
              <a:t>Comparing Using Area Models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141473" y="5089033"/>
            <a:ext cx="2500879" cy="2514998"/>
            <a:chOff x="0" y="0"/>
            <a:chExt cx="3334505" cy="3353331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" id="67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" id="73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" id="82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" id="85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" id="88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89" id="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" id="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1" id="91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" id="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" id="94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95" id="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" id="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" id="97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98" id="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" id="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" id="100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101" id="1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" id="1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104" id="1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" id="1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" id="106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107" id="1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" id="1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" id="109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110" id="1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" id="1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" id="112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113" id="1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" id="1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116" id="1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" id="1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" id="118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119" id="1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" id="1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1" id="121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122" id="1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3" id="1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125" id="1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6" id="1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7" id="127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128" id="1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9" id="1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131" id="1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2" id="1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3" id="133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134" id="1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5" id="1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137" id="1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8" id="1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9" id="139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140" id="1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1" id="1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5" id="145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146" id="1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7" id="1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149" id="1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0" id="1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1" id="151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152" id="1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3" id="1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155" id="1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6" id="1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7" id="157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158" id="1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9" id="1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161" id="1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2" id="1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3" id="163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164" id="1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5" id="1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6" id="166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167" id="1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8" id="1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9" id="169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170" id="1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1" id="1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173" id="1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4" id="1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5" id="175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176" id="1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7" id="1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8" id="178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179" id="1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0" id="1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182" id="1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3" id="1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4" id="184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185" id="1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6" id="1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188" id="1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9" id="1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0" id="190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191" id="1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2" id="1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194" id="1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5" id="1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6" id="196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197" id="1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8" id="1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200" id="2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1" id="2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2" id="202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203" id="2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4" id="2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206" id="2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7" id="2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8" id="208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209" id="2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0" id="2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212" id="2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3" id="2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4" id="214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215" id="2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6" id="2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218" id="2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9" id="2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0" id="220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221" id="2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2" id="2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3" id="223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224" id="2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5" id="2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6" id="226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227" id="2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8" id="2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230" id="2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1" id="2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2" id="232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233" id="2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4" id="2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5" id="235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236" id="2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7" id="2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8" id="238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239" id="2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0" id="2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1" id="241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242" id="2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3" id="2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4" id="244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245" id="2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6" id="2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7" id="247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248" id="2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9" id="2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0" id="250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251" id="2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2" id="2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3" id="253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254" id="2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5" id="2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6" id="256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257" id="2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8" id="2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9" id="259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260" id="2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1" id="2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2" id="262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263" id="2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4" id="2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5" id="265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266" id="2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7" id="2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8" id="268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269" id="2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0" id="2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1" id="271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272" id="2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3" id="2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4" id="274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275" id="2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6" id="2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7" id="277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278" id="2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9" id="2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0" id="280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281" id="2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2" id="2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3" id="283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284" id="2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5" id="2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6" id="286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287" id="2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8" id="2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9" id="289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290" id="2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1" id="2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2" id="292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293" id="2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4" id="2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5" id="295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296" id="2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7" id="2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8" id="298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299" id="2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0" id="3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1" id="301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302" id="3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3" id="3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4" id="304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305" id="3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6" id="3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307" id="307"/>
          <p:cNvGrpSpPr/>
          <p:nvPr/>
        </p:nvGrpSpPr>
        <p:grpSpPr>
          <a:xfrm rot="0">
            <a:off x="3259764" y="5089033"/>
            <a:ext cx="2500879" cy="2514998"/>
            <a:chOff x="0" y="0"/>
            <a:chExt cx="3334505" cy="3353331"/>
          </a:xfrm>
        </p:grpSpPr>
        <p:grpSp>
          <p:nvGrpSpPr>
            <p:cNvPr name="Group 308" id="308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309" id="3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0" id="3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1" id="311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312" id="3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3" id="3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4" id="314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315" id="3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6" id="3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7" id="317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318" id="3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9" id="3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0" id="320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321" id="3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2" id="3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3" id="323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324" id="3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5" id="3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6" id="326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327" id="3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8" id="3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9" id="329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330" id="3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1" id="3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2" id="332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333" id="3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4" id="3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5" id="335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336" id="3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7" id="3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8" id="338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339" id="3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0" id="3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1" id="341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342" id="3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3" id="3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4" id="344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345" id="3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6" id="3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7" id="347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348" id="3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9" id="3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0" id="350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351" id="3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2" id="3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3" id="353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354" id="3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5" id="3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6" id="356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357" id="3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8" id="3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9" id="359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360" id="3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1" id="3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2" id="362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363" id="3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4" id="3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5" id="365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366" id="3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7" id="3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8" id="368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369" id="3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0" id="3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1" id="371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372" id="3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3" id="3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4" id="374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375" id="3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6" id="3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7" id="377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378" id="3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9" id="3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0" id="380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381" id="3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2" id="3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3" id="383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384" id="3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5" id="3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6" id="386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387" id="3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8" id="3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9" id="389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390" id="3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1" id="3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2" id="392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393" id="3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4" id="3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5" id="395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396" id="3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7" id="3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8" id="398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399" id="3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0" id="4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1" id="401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402" id="4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3" id="4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4" id="404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405" id="4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6" id="4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7" id="407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408" id="4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9" id="4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0" id="410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411" id="4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2" id="4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3" id="413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414" id="4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5" id="4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6" id="416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417" id="4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8" id="4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9" id="419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420" id="4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1" id="4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2" id="422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423" id="4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4" id="4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5" id="425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426" id="4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7" id="4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8" id="428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429" id="4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0" id="4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1" id="431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432" id="4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3" id="4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4" id="434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435" id="4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6" id="4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7" id="437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438" id="4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9" id="4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0" id="440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441" id="4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2" id="4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3" id="443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444" id="4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5" id="4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6" id="446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447" id="4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8" id="4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9" id="449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450" id="4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1" id="4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2" id="452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453" id="4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4" id="4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5" id="455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456" id="4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7" id="4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8" id="458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459" id="4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0" id="4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1" id="461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462" id="4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3" id="4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4" id="464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465" id="4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6" id="4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7" id="467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468" id="4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9" id="4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0" id="470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471" id="4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2" id="4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3" id="473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474" id="4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5" id="4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6" id="476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477" id="4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8" id="4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9" id="479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480" id="4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1" id="4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2" id="482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483" id="4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4" id="4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5" id="485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486" id="4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7" id="4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8" id="488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489" id="4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0" id="4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1" id="491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492" id="4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3" id="4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4" id="494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495" id="4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6" id="4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7" id="497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498" id="4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9" id="4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0" id="500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501" id="5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2" id="5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3" id="503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504" id="5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5" id="5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6" id="506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507" id="5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8" id="5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9" id="509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510" id="5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1" id="5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2" id="512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513" id="5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4" id="5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5" id="515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516" id="5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7" id="5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8" id="518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519" id="5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0" id="5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1" id="521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522" id="5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3" id="5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4" id="524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525" id="5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6" id="5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7" id="527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528" id="5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9" id="5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0" id="530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531" id="5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2" id="5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3" id="533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534" id="5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5" id="5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6" id="536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537" id="5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8" id="5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9" id="539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540" id="5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1" id="5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2" id="542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543" id="5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4" id="5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5" id="545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546" id="5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7" id="5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8" id="548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549" id="5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0" id="5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1" id="551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552" id="5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3" id="5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4" id="554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555" id="5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6" id="5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7" id="557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558" id="5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9" id="5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0" id="560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561" id="5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2" id="5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3" id="563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564" id="5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5" id="5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6" id="566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567" id="5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8" id="5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9" id="569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570" id="5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1" id="5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2" id="572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573" id="5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4" id="5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5" id="575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576" id="5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7" id="5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8" id="578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579" id="5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0" id="5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1" id="581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582" id="5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3" id="5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4" id="584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585" id="5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6" id="5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7" id="587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588" id="5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9" id="5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0" id="590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591" id="5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2" id="5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3" id="593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594" id="5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5" id="5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6" id="596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597" id="5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8" id="5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9" id="599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600" id="6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1" id="6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02" id="602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603" id="6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4" id="6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05" id="605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606" id="6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7" id="6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608" id="608"/>
          <p:cNvGrpSpPr/>
          <p:nvPr/>
        </p:nvGrpSpPr>
        <p:grpSpPr>
          <a:xfrm rot="0">
            <a:off x="12356285" y="5089033"/>
            <a:ext cx="2500879" cy="2514998"/>
            <a:chOff x="0" y="0"/>
            <a:chExt cx="3334505" cy="3353331"/>
          </a:xfrm>
        </p:grpSpPr>
        <p:grpSp>
          <p:nvGrpSpPr>
            <p:cNvPr name="Group 609" id="609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610" id="6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11" id="6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12" id="612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613" id="6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14" id="6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15" id="615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616" id="6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17" id="6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18" id="618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619" id="6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0" id="6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21" id="621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622" id="6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3" id="6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24" id="624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625" id="6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6" id="6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27" id="627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628" id="6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9" id="6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0" id="630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631" id="6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2" id="6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3" id="633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634" id="6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5" id="6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6" id="636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637" id="6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8" id="6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9" id="639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640" id="6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41" id="6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2" id="642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643" id="6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44" id="6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5" id="645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646" id="6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47" id="6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8" id="648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649" id="6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0" id="6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51" id="651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652" id="6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3" id="6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54" id="654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655" id="6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6" id="6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57" id="657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658" id="6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9" id="6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0" id="660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661" id="6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2" id="6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3" id="663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664" id="6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5" id="6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6" id="666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667" id="6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8" id="6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9" id="669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670" id="6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71" id="6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2" id="672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673" id="6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74" id="6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5" id="675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676" id="6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77" id="6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8" id="678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679" id="6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0" id="6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81" id="681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682" id="6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3" id="6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84" id="684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685" id="6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6" id="6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87" id="687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688" id="6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9" id="6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0" id="690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691" id="6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2" id="6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3" id="693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694" id="6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5" id="6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6" id="696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697" id="6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8" id="6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9" id="699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700" id="7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01" id="7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2" id="702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703" id="7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04" id="7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5" id="705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706" id="7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07" id="7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8" id="708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709" id="7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0" id="7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11" id="711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712" id="7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3" id="7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14" id="714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715" id="7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6" id="7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17" id="717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718" id="7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9" id="7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0" id="720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721" id="7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2" id="7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3" id="723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724" id="7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5" id="7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6" id="726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727" id="7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8" id="7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9" id="729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730" id="7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31" id="7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2" id="732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733" id="7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34" id="7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5" id="735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736" id="7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37" id="7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8" id="738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739" id="7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0" id="7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41" id="741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742" id="7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3" id="7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44" id="744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745" id="7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6" id="7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47" id="747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748" id="7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9" id="7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0" id="750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751" id="7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2" id="7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3" id="753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754" id="7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5" id="7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6" id="756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757" id="7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8" id="7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9" id="759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760" id="7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61" id="7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2" id="762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763" id="7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64" id="7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5" id="765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766" id="7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67" id="7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8" id="768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769" id="7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0" id="7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71" id="771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772" id="7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3" id="7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74" id="774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775" id="7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6" id="7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77" id="777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778" id="7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9" id="7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0" id="780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781" id="7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2" id="7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3" id="783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784" id="7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5" id="7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6" id="786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787" id="7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8" id="7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9" id="789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790" id="7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91" id="7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2" id="792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793" id="7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94" id="7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5" id="795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796" id="7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97" id="7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8" id="798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799" id="7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0" id="8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01" id="801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802" id="8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3" id="8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04" id="804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805" id="8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6" id="8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07" id="807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808" id="8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9" id="8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0" id="810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811" id="8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2" id="8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3" id="813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814" id="8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5" id="8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6" id="816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817" id="8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8" id="8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9" id="819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820" id="8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21" id="8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2" id="822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823" id="8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24" id="8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5" id="825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826" id="8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27" id="8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8" id="828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829" id="8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0" id="8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31" id="831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832" id="8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3" id="8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34" id="834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835" id="8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6" id="8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37" id="837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838" id="8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9" id="8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0" id="840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841" id="8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2" id="8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3" id="843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844" id="8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5" id="8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6" id="846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847" id="8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8" id="8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9" id="849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850" id="8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51" id="8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2" id="852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853" id="8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54" id="8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5" id="855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856" id="8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57" id="8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8" id="858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859" id="8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0" id="8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61" id="861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862" id="8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3" id="8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64" id="864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865" id="8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6" id="8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67" id="867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868" id="8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9" id="8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0" id="870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871" id="8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2" id="8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3" id="873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874" id="8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5" id="8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6" id="876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877" id="8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8" id="8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9" id="879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880" id="8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81" id="8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2" id="882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883" id="8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84" id="8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5" id="885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886" id="8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87" id="8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8" id="888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889" id="8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0" id="8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91" id="891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892" id="8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3" id="8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94" id="894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895" id="8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6" id="8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97" id="897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898" id="8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9" id="8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00" id="900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901" id="9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2" id="9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03" id="903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904" id="9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5" id="9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06" id="906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907" id="9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8" id="9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909" id="909"/>
          <p:cNvGrpSpPr/>
          <p:nvPr/>
        </p:nvGrpSpPr>
        <p:grpSpPr>
          <a:xfrm rot="0">
            <a:off x="9474576" y="5089033"/>
            <a:ext cx="2500879" cy="2514998"/>
            <a:chOff x="0" y="0"/>
            <a:chExt cx="3334505" cy="3353331"/>
          </a:xfrm>
        </p:grpSpPr>
        <p:grpSp>
          <p:nvGrpSpPr>
            <p:cNvPr name="Group 910" id="910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911" id="9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12" id="9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13" id="913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914" id="9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15" id="9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16" id="916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917" id="9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18" id="9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19" id="919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920" id="9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21" id="9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22" id="922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923" id="9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24" id="9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25" id="925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926" id="9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27" id="9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28" id="928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929" id="9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0" id="9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31" id="931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932" id="9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3" id="9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34" id="934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935" id="9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6" id="9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37" id="937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938" id="9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9" id="9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0" id="940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941" id="9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42" id="9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3" id="943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944" id="9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45" id="9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6" id="946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947" id="9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48" id="9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9" id="949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950" id="9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51" id="9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52" id="952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953" id="9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54" id="9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55" id="955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956" id="9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57" id="9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58" id="958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959" id="9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0" id="9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61" id="961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962" id="9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3" id="9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64" id="964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965" id="9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6" id="9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67" id="967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968" id="9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9" id="9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0" id="970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971" id="9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72" id="9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3" id="973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974" id="9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75" id="9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6" id="976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977" id="9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78" id="9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9" id="979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980" id="9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81" id="9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82" id="982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983" id="9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84" id="9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85" id="985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986" id="9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87" id="9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88" id="988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989" id="9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0" id="9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91" id="991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992" id="9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3" id="9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94" id="994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995" id="9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6" id="9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97" id="997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998" id="9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9" id="9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0" id="1000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1001" id="10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02" id="10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3" id="1003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1004" id="10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05" id="10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6" id="1006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1007" id="10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08" id="10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9" id="1009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1010" id="10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11" id="10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12" id="1012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1013" id="10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14" id="10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15" id="1015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1016" id="10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17" id="10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18" id="1018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1019" id="10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0" id="10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21" id="1021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1022" id="10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3" id="10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24" id="1024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1025" id="10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6" id="10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27" id="1027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1028" id="10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9" id="10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0" id="1030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1031" id="10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32" id="10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3" id="1033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1034" id="10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35" id="10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6" id="1036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1037" id="10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38" id="10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9" id="1039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1040" id="10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41" id="10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42" id="1042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1043" id="10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44" id="10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45" id="1045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1046" id="10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47" id="10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48" id="1048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1049" id="10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0" id="10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51" id="1051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1052" id="10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3" id="10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54" id="1054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1055" id="10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6" id="10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57" id="1057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1058" id="10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9" id="10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0" id="1060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1061" id="10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62" id="10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3" id="1063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1064" id="10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65" id="10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6" id="1066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1067" id="10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68" id="10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9" id="1069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1070" id="10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71" id="10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72" id="1072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1073" id="10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74" id="10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75" id="1075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1076" id="10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77" id="10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78" id="1078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1079" id="10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0" id="10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81" id="1081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1082" id="10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3" id="10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84" id="1084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1085" id="10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6" id="10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87" id="1087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1088" id="10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9" id="10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0" id="1090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1091" id="10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92" id="10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3" id="1093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1094" id="10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95" id="10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6" id="1096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1097" id="10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98" id="10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9" id="1099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1100" id="11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01" id="11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02" id="1102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1103" id="11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04" id="11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05" id="1105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1106" id="11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07" id="11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08" id="1108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1109" id="11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0" id="11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11" id="1111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1112" id="11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3" id="11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14" id="1114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1115" id="11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6" id="11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17" id="1117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1118" id="11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9" id="11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0" id="1120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1121" id="11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22" id="11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3" id="1123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1124" id="11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25" id="11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6" id="1126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1127" id="11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28" id="11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9" id="1129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1130" id="11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31" id="11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32" id="1132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1133" id="11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34" id="11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35" id="1135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1136" id="11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37" id="11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38" id="1138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1139" id="11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0" id="11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41" id="1141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1142" id="11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3" id="11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44" id="1144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1145" id="11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6" id="11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47" id="1147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1148" id="11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9" id="11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0" id="1150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1151" id="11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52" id="11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3" id="1153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1154" id="11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55" id="11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6" id="1156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1157" id="11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58" id="11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9" id="1159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1160" id="11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61" id="11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62" id="1162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1163" id="11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64" id="11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65" id="1165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1166" id="11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67" id="11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68" id="1168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1169" id="11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0" id="11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71" id="1171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1172" id="11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3" id="11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74" id="1174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1175" id="11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6" id="11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77" id="1177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1178" id="11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9" id="11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0" id="1180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1181" id="11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82" id="11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3" id="1183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1184" id="11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85" id="11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6" id="1186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1187" id="11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88" id="11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9" id="1189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1190" id="11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91" id="11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92" id="1192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1193" id="11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94" id="11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95" id="1195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1196" id="11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97" id="11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98" id="1198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1199" id="11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0" id="12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01" id="1201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1202" id="12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3" id="12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04" id="1204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1205" id="12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6" id="12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07" id="1207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1208" id="12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9" id="12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1210" id="1210"/>
          <p:cNvGrpSpPr/>
          <p:nvPr/>
        </p:nvGrpSpPr>
        <p:grpSpPr>
          <a:xfrm rot="0">
            <a:off x="5239438" y="4187265"/>
            <a:ext cx="1416136" cy="582424"/>
            <a:chOff x="0" y="0"/>
            <a:chExt cx="1888181" cy="776565"/>
          </a:xfrm>
        </p:grpSpPr>
        <p:grpSp>
          <p:nvGrpSpPr>
            <p:cNvPr name="Group 1211" id="1211"/>
            <p:cNvGrpSpPr/>
            <p:nvPr/>
          </p:nvGrpSpPr>
          <p:grpSpPr>
            <a:xfrm rot="0">
              <a:off x="0" y="0"/>
              <a:ext cx="1888181" cy="776565"/>
              <a:chOff x="0" y="0"/>
              <a:chExt cx="9671902" cy="3977826"/>
            </a:xfrm>
          </p:grpSpPr>
          <p:sp>
            <p:nvSpPr>
              <p:cNvPr name="Freeform 1212" id="1212"/>
              <p:cNvSpPr/>
              <p:nvPr/>
            </p:nvSpPr>
            <p:spPr>
              <a:xfrm flipH="false" flipV="false" rot="0">
                <a:off x="-19304" y="-3175"/>
                <a:ext cx="9698191" cy="3985573"/>
              </a:xfrm>
              <a:custGeom>
                <a:avLst/>
                <a:gdLst/>
                <a:ahLst/>
                <a:cxnLst/>
                <a:rect r="r" b="b" t="t" l="l"/>
                <a:pathLst>
                  <a:path h="3985573" w="9698191">
                    <a:moveTo>
                      <a:pt x="9673426" y="3401881"/>
                    </a:moveTo>
                    <a:cubicBezTo>
                      <a:pt x="9651709" y="3519229"/>
                      <a:pt x="9602942" y="3670486"/>
                      <a:pt x="9517597" y="3754179"/>
                    </a:cubicBezTo>
                    <a:cubicBezTo>
                      <a:pt x="9332305" y="3935789"/>
                      <a:pt x="8966163" y="3955728"/>
                      <a:pt x="8559128" y="3932360"/>
                    </a:cubicBezTo>
                    <a:cubicBezTo>
                      <a:pt x="8266774" y="3915596"/>
                      <a:pt x="8063574" y="3958522"/>
                      <a:pt x="7770712" y="3961316"/>
                    </a:cubicBezTo>
                    <a:cubicBezTo>
                      <a:pt x="7472517" y="3964110"/>
                      <a:pt x="7336880" y="3965380"/>
                      <a:pt x="7038557" y="3968174"/>
                    </a:cubicBezTo>
                    <a:cubicBezTo>
                      <a:pt x="5321191" y="3970968"/>
                      <a:pt x="2587498" y="3973762"/>
                      <a:pt x="2289302" y="3976556"/>
                    </a:cubicBezTo>
                    <a:cubicBezTo>
                      <a:pt x="1995678" y="3979350"/>
                      <a:pt x="1701800" y="3985573"/>
                      <a:pt x="1408303" y="3974905"/>
                    </a:cubicBezTo>
                    <a:cubicBezTo>
                      <a:pt x="1260348" y="3969571"/>
                      <a:pt x="1112393" y="3959538"/>
                      <a:pt x="965454" y="3941758"/>
                    </a:cubicBezTo>
                    <a:cubicBezTo>
                      <a:pt x="844931" y="3927153"/>
                      <a:pt x="723900" y="3909119"/>
                      <a:pt x="607949" y="3872416"/>
                    </a:cubicBezTo>
                    <a:cubicBezTo>
                      <a:pt x="501777" y="3838888"/>
                      <a:pt x="399542" y="3789612"/>
                      <a:pt x="315849" y="3715190"/>
                    </a:cubicBezTo>
                    <a:cubicBezTo>
                      <a:pt x="227203" y="3636323"/>
                      <a:pt x="170053" y="3531167"/>
                      <a:pt x="135636" y="3418645"/>
                    </a:cubicBezTo>
                    <a:cubicBezTo>
                      <a:pt x="98425" y="3296979"/>
                      <a:pt x="85852" y="3169090"/>
                      <a:pt x="71882" y="3043106"/>
                    </a:cubicBezTo>
                    <a:cubicBezTo>
                      <a:pt x="55626" y="2896421"/>
                      <a:pt x="40894" y="2749609"/>
                      <a:pt x="27813" y="2602670"/>
                    </a:cubicBezTo>
                    <a:cubicBezTo>
                      <a:pt x="14732" y="2135021"/>
                      <a:pt x="32004" y="198999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189"/>
                    </a:cubicBezTo>
                    <a:cubicBezTo>
                      <a:pt x="9646502" y="2663884"/>
                      <a:pt x="9685872" y="2697412"/>
                      <a:pt x="9688920" y="2995354"/>
                    </a:cubicBezTo>
                    <a:cubicBezTo>
                      <a:pt x="9690317" y="3130482"/>
                      <a:pt x="9698191" y="3268277"/>
                      <a:pt x="9673426" y="3401881"/>
                    </a:cubicBezTo>
                    <a:close/>
                  </a:path>
                </a:pathLst>
              </a:custGeom>
              <a:solidFill>
                <a:srgbClr val="689ED6"/>
              </a:solidFill>
            </p:spPr>
          </p:sp>
        </p:grpSp>
        <p:sp>
          <p:nvSpPr>
            <p:cNvPr name="TextBox 1213" id="1213"/>
            <p:cNvSpPr txBox="true"/>
            <p:nvPr/>
          </p:nvSpPr>
          <p:spPr>
            <a:xfrm rot="0">
              <a:off x="162874" y="107263"/>
              <a:ext cx="1562433" cy="607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79"/>
                </a:lnSpc>
              </a:pPr>
              <a:r>
                <a:rPr lang="en-US" sz="3312">
                  <a:solidFill>
                    <a:srgbClr val="284166"/>
                  </a:solidFill>
                  <a:latin typeface="Bobby Jones"/>
                </a:rPr>
                <a:t>1.45</a:t>
              </a:r>
            </a:p>
          </p:txBody>
        </p:sp>
      </p:grpSp>
      <p:grpSp>
        <p:nvGrpSpPr>
          <p:cNvPr name="Group 1214" id="1214"/>
          <p:cNvGrpSpPr/>
          <p:nvPr/>
        </p:nvGrpSpPr>
        <p:grpSpPr>
          <a:xfrm rot="0">
            <a:off x="11519118" y="4187265"/>
            <a:ext cx="1416136" cy="582424"/>
            <a:chOff x="0" y="0"/>
            <a:chExt cx="1888181" cy="776565"/>
          </a:xfrm>
        </p:grpSpPr>
        <p:grpSp>
          <p:nvGrpSpPr>
            <p:cNvPr name="Group 1215" id="1215"/>
            <p:cNvGrpSpPr/>
            <p:nvPr/>
          </p:nvGrpSpPr>
          <p:grpSpPr>
            <a:xfrm rot="0">
              <a:off x="0" y="0"/>
              <a:ext cx="1888181" cy="776565"/>
              <a:chOff x="0" y="0"/>
              <a:chExt cx="9671902" cy="3977826"/>
            </a:xfrm>
          </p:grpSpPr>
          <p:sp>
            <p:nvSpPr>
              <p:cNvPr name="Freeform 1216" id="1216"/>
              <p:cNvSpPr/>
              <p:nvPr/>
            </p:nvSpPr>
            <p:spPr>
              <a:xfrm flipH="false" flipV="false" rot="0">
                <a:off x="-19304" y="-3175"/>
                <a:ext cx="9698191" cy="3985573"/>
              </a:xfrm>
              <a:custGeom>
                <a:avLst/>
                <a:gdLst/>
                <a:ahLst/>
                <a:cxnLst/>
                <a:rect r="r" b="b" t="t" l="l"/>
                <a:pathLst>
                  <a:path h="3985573" w="9698191">
                    <a:moveTo>
                      <a:pt x="9673426" y="3401881"/>
                    </a:moveTo>
                    <a:cubicBezTo>
                      <a:pt x="9651709" y="3519229"/>
                      <a:pt x="9602942" y="3670486"/>
                      <a:pt x="9517597" y="3754179"/>
                    </a:cubicBezTo>
                    <a:cubicBezTo>
                      <a:pt x="9332305" y="3935789"/>
                      <a:pt x="8966163" y="3955728"/>
                      <a:pt x="8559128" y="3932360"/>
                    </a:cubicBezTo>
                    <a:cubicBezTo>
                      <a:pt x="8266774" y="3915596"/>
                      <a:pt x="8063574" y="3958522"/>
                      <a:pt x="7770712" y="3961316"/>
                    </a:cubicBezTo>
                    <a:cubicBezTo>
                      <a:pt x="7472517" y="3964110"/>
                      <a:pt x="7336880" y="3965380"/>
                      <a:pt x="7038557" y="3968174"/>
                    </a:cubicBezTo>
                    <a:cubicBezTo>
                      <a:pt x="5321191" y="3970968"/>
                      <a:pt x="2587498" y="3973762"/>
                      <a:pt x="2289302" y="3976556"/>
                    </a:cubicBezTo>
                    <a:cubicBezTo>
                      <a:pt x="1995678" y="3979350"/>
                      <a:pt x="1701800" y="3985573"/>
                      <a:pt x="1408303" y="3974905"/>
                    </a:cubicBezTo>
                    <a:cubicBezTo>
                      <a:pt x="1260348" y="3969571"/>
                      <a:pt x="1112393" y="3959538"/>
                      <a:pt x="965454" y="3941758"/>
                    </a:cubicBezTo>
                    <a:cubicBezTo>
                      <a:pt x="844931" y="3927153"/>
                      <a:pt x="723900" y="3909119"/>
                      <a:pt x="607949" y="3872416"/>
                    </a:cubicBezTo>
                    <a:cubicBezTo>
                      <a:pt x="501777" y="3838888"/>
                      <a:pt x="399542" y="3789612"/>
                      <a:pt x="315849" y="3715190"/>
                    </a:cubicBezTo>
                    <a:cubicBezTo>
                      <a:pt x="227203" y="3636323"/>
                      <a:pt x="170053" y="3531167"/>
                      <a:pt x="135636" y="3418645"/>
                    </a:cubicBezTo>
                    <a:cubicBezTo>
                      <a:pt x="98425" y="3296979"/>
                      <a:pt x="85852" y="3169090"/>
                      <a:pt x="71882" y="3043106"/>
                    </a:cubicBezTo>
                    <a:cubicBezTo>
                      <a:pt x="55626" y="2896421"/>
                      <a:pt x="40894" y="2749609"/>
                      <a:pt x="27813" y="2602670"/>
                    </a:cubicBezTo>
                    <a:cubicBezTo>
                      <a:pt x="14732" y="2135021"/>
                      <a:pt x="32004" y="198999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189"/>
                    </a:cubicBezTo>
                    <a:cubicBezTo>
                      <a:pt x="9646502" y="2663884"/>
                      <a:pt x="9685872" y="2697412"/>
                      <a:pt x="9688920" y="2995354"/>
                    </a:cubicBezTo>
                    <a:cubicBezTo>
                      <a:pt x="9690317" y="3130482"/>
                      <a:pt x="9698191" y="3268277"/>
                      <a:pt x="9673426" y="3401881"/>
                    </a:cubicBezTo>
                    <a:close/>
                  </a:path>
                </a:pathLst>
              </a:custGeom>
              <a:solidFill>
                <a:srgbClr val="689ED6"/>
              </a:solidFill>
            </p:spPr>
          </p:sp>
        </p:grpSp>
        <p:sp>
          <p:nvSpPr>
            <p:cNvPr name="TextBox 1217" id="1217"/>
            <p:cNvSpPr txBox="true"/>
            <p:nvPr/>
          </p:nvSpPr>
          <p:spPr>
            <a:xfrm rot="0">
              <a:off x="162874" y="107263"/>
              <a:ext cx="1562433" cy="607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79"/>
                </a:lnSpc>
              </a:pPr>
              <a:r>
                <a:rPr lang="en-US" sz="3312">
                  <a:solidFill>
                    <a:srgbClr val="284166"/>
                  </a:solidFill>
                  <a:latin typeface="Bobby Jones"/>
                </a:rPr>
                <a:t>1.67</a:t>
              </a:r>
            </a:p>
          </p:txBody>
        </p:sp>
      </p:grpSp>
      <p:grpSp>
        <p:nvGrpSpPr>
          <p:cNvPr name="Group 1218" id="1218"/>
          <p:cNvGrpSpPr/>
          <p:nvPr/>
        </p:nvGrpSpPr>
        <p:grpSpPr>
          <a:xfrm rot="0">
            <a:off x="2614413" y="2897686"/>
            <a:ext cx="1709801" cy="703242"/>
            <a:chOff x="0" y="0"/>
            <a:chExt cx="2279735" cy="937656"/>
          </a:xfrm>
        </p:grpSpPr>
        <p:grpSp>
          <p:nvGrpSpPr>
            <p:cNvPr name="Group 1219" id="1219"/>
            <p:cNvGrpSpPr/>
            <p:nvPr/>
          </p:nvGrpSpPr>
          <p:grpSpPr>
            <a:xfrm rot="0">
              <a:off x="0" y="0"/>
              <a:ext cx="2279735" cy="937656"/>
              <a:chOff x="0" y="0"/>
              <a:chExt cx="9671902" cy="3978056"/>
            </a:xfrm>
          </p:grpSpPr>
          <p:sp>
            <p:nvSpPr>
              <p:cNvPr name="Freeform 1220" id="1220"/>
              <p:cNvSpPr/>
              <p:nvPr/>
            </p:nvSpPr>
            <p:spPr>
              <a:xfrm flipH="false" flipV="false" rot="0">
                <a:off x="-19304" y="-3175"/>
                <a:ext cx="9698191" cy="3985803"/>
              </a:xfrm>
              <a:custGeom>
                <a:avLst/>
                <a:gdLst/>
                <a:ahLst/>
                <a:cxnLst/>
                <a:rect r="r" b="b" t="t" l="l"/>
                <a:pathLst>
                  <a:path h="3985803" w="9698191">
                    <a:moveTo>
                      <a:pt x="9673426" y="3402111"/>
                    </a:moveTo>
                    <a:cubicBezTo>
                      <a:pt x="9651709" y="3519459"/>
                      <a:pt x="9602942" y="3670716"/>
                      <a:pt x="9517597" y="3754409"/>
                    </a:cubicBezTo>
                    <a:cubicBezTo>
                      <a:pt x="9332305" y="3936019"/>
                      <a:pt x="8966163" y="3955958"/>
                      <a:pt x="8559128" y="3932590"/>
                    </a:cubicBezTo>
                    <a:cubicBezTo>
                      <a:pt x="8266774" y="3915826"/>
                      <a:pt x="8063574" y="3958752"/>
                      <a:pt x="7770712" y="3961546"/>
                    </a:cubicBezTo>
                    <a:cubicBezTo>
                      <a:pt x="7472517" y="3964340"/>
                      <a:pt x="7336880" y="3965610"/>
                      <a:pt x="7038557" y="3968404"/>
                    </a:cubicBezTo>
                    <a:cubicBezTo>
                      <a:pt x="5321191" y="3971198"/>
                      <a:pt x="2587498" y="3973992"/>
                      <a:pt x="2289302" y="3976786"/>
                    </a:cubicBezTo>
                    <a:cubicBezTo>
                      <a:pt x="1995678" y="3979580"/>
                      <a:pt x="1701800" y="3985803"/>
                      <a:pt x="1408303" y="3975135"/>
                    </a:cubicBezTo>
                    <a:cubicBezTo>
                      <a:pt x="1260348" y="3969801"/>
                      <a:pt x="1112393" y="3959768"/>
                      <a:pt x="965454" y="3941988"/>
                    </a:cubicBezTo>
                    <a:cubicBezTo>
                      <a:pt x="844931" y="3927383"/>
                      <a:pt x="723900" y="3909349"/>
                      <a:pt x="607949" y="3872646"/>
                    </a:cubicBezTo>
                    <a:cubicBezTo>
                      <a:pt x="501777" y="3839118"/>
                      <a:pt x="399542" y="3789842"/>
                      <a:pt x="315849" y="3715420"/>
                    </a:cubicBezTo>
                    <a:cubicBezTo>
                      <a:pt x="227203" y="3636553"/>
                      <a:pt x="170053" y="3531397"/>
                      <a:pt x="135636" y="3418875"/>
                    </a:cubicBezTo>
                    <a:cubicBezTo>
                      <a:pt x="98425" y="3297209"/>
                      <a:pt x="85852" y="3169320"/>
                      <a:pt x="71882" y="3043336"/>
                    </a:cubicBezTo>
                    <a:cubicBezTo>
                      <a:pt x="55626" y="2896651"/>
                      <a:pt x="40894" y="2749839"/>
                      <a:pt x="27813" y="2602900"/>
                    </a:cubicBezTo>
                    <a:cubicBezTo>
                      <a:pt x="14732" y="2135179"/>
                      <a:pt x="32004" y="199012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249"/>
                    </a:cubicBezTo>
                    <a:cubicBezTo>
                      <a:pt x="9646502" y="2664114"/>
                      <a:pt x="9685872" y="2697642"/>
                      <a:pt x="9688920" y="2995584"/>
                    </a:cubicBezTo>
                    <a:cubicBezTo>
                      <a:pt x="9690317" y="3130712"/>
                      <a:pt x="9698191" y="3268507"/>
                      <a:pt x="9673426" y="3402111"/>
                    </a:cubicBezTo>
                    <a:close/>
                  </a:path>
                </a:pathLst>
              </a:custGeom>
              <a:solidFill>
                <a:srgbClr val="689ED6"/>
              </a:solidFill>
            </p:spPr>
          </p:sp>
        </p:grpSp>
        <p:sp>
          <p:nvSpPr>
            <p:cNvPr name="TextBox 1221" id="1221"/>
            <p:cNvSpPr txBox="true"/>
            <p:nvPr/>
          </p:nvSpPr>
          <p:spPr>
            <a:xfrm rot="0">
              <a:off x="98325" y="132752"/>
              <a:ext cx="2083085" cy="726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9"/>
                </a:lnSpc>
              </a:pPr>
              <a:r>
                <a:rPr lang="en-US" sz="3999">
                  <a:solidFill>
                    <a:srgbClr val="284166"/>
                  </a:solidFill>
                  <a:latin typeface="Bobby Jones"/>
                </a:rPr>
                <a:t>Step 2</a:t>
              </a:r>
            </a:p>
          </p:txBody>
        </p:sp>
      </p:grpSp>
      <p:sp>
        <p:nvSpPr>
          <p:cNvPr name="TextBox 1222" id="1222"/>
          <p:cNvSpPr txBox="true"/>
          <p:nvPr/>
        </p:nvSpPr>
        <p:spPr>
          <a:xfrm rot="0">
            <a:off x="4598247" y="2888161"/>
            <a:ext cx="10258917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Compare the shaded regions of each model. The number with more shaded regions has greater value.</a:t>
            </a:r>
          </a:p>
        </p:txBody>
      </p:sp>
      <p:sp>
        <p:nvSpPr>
          <p:cNvPr name="TextBox 1223" id="1223"/>
          <p:cNvSpPr txBox="true"/>
          <p:nvPr/>
        </p:nvSpPr>
        <p:spPr>
          <a:xfrm rot="0">
            <a:off x="3103817" y="7965981"/>
            <a:ext cx="11753347" cy="46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The number with more shaded regions has greater value.</a:t>
            </a:r>
          </a:p>
        </p:txBody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A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3241" y="2333133"/>
            <a:ext cx="15861517" cy="6925167"/>
            <a:chOff x="0" y="0"/>
            <a:chExt cx="22189695" cy="96880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22228938" cy="9701142"/>
            </a:xfrm>
            <a:custGeom>
              <a:avLst/>
              <a:gdLst/>
              <a:ahLst/>
              <a:cxnLst/>
              <a:rect r="r" b="b" t="t" l="l"/>
              <a:pathLst>
                <a:path h="9701142" w="22228938">
                  <a:moveTo>
                    <a:pt x="22147912" y="7616564"/>
                  </a:moveTo>
                  <a:cubicBezTo>
                    <a:pt x="22151596" y="7760709"/>
                    <a:pt x="22158327" y="7904727"/>
                    <a:pt x="22158453" y="8048999"/>
                  </a:cubicBezTo>
                  <a:cubicBezTo>
                    <a:pt x="22158707" y="8308333"/>
                    <a:pt x="22135975" y="8572366"/>
                    <a:pt x="22036914" y="8814555"/>
                  </a:cubicBezTo>
                  <a:cubicBezTo>
                    <a:pt x="21950554" y="9025883"/>
                    <a:pt x="21810347" y="9215748"/>
                    <a:pt x="21609052" y="9329540"/>
                  </a:cubicBezTo>
                  <a:cubicBezTo>
                    <a:pt x="21385404" y="9455905"/>
                    <a:pt x="21121372" y="9482829"/>
                    <a:pt x="20869150" y="9490195"/>
                  </a:cubicBezTo>
                  <a:cubicBezTo>
                    <a:pt x="20583654" y="9498450"/>
                    <a:pt x="20298284" y="9479527"/>
                    <a:pt x="20012915" y="9477495"/>
                  </a:cubicBezTo>
                  <a:cubicBezTo>
                    <a:pt x="13941114" y="9476479"/>
                    <a:pt x="5399673" y="9479654"/>
                    <a:pt x="2848864" y="9492735"/>
                  </a:cubicBezTo>
                  <a:cubicBezTo>
                    <a:pt x="2705735" y="9505943"/>
                    <a:pt x="2565400" y="9531851"/>
                    <a:pt x="2425954" y="9566522"/>
                  </a:cubicBezTo>
                  <a:cubicBezTo>
                    <a:pt x="2288921" y="9600558"/>
                    <a:pt x="2152904" y="9639547"/>
                    <a:pt x="2013966" y="9665201"/>
                  </a:cubicBezTo>
                  <a:cubicBezTo>
                    <a:pt x="1877314" y="9690474"/>
                    <a:pt x="1738503" y="9701142"/>
                    <a:pt x="1599692" y="9694030"/>
                  </a:cubicBezTo>
                  <a:cubicBezTo>
                    <a:pt x="1352296" y="9681203"/>
                    <a:pt x="1103884" y="9617576"/>
                    <a:pt x="889000" y="9492354"/>
                  </a:cubicBezTo>
                  <a:cubicBezTo>
                    <a:pt x="678688" y="9369799"/>
                    <a:pt x="518160" y="9190856"/>
                    <a:pt x="424307" y="8966066"/>
                  </a:cubicBezTo>
                  <a:cubicBezTo>
                    <a:pt x="374142" y="8845797"/>
                    <a:pt x="340995" y="8719432"/>
                    <a:pt x="310261" y="8593067"/>
                  </a:cubicBezTo>
                  <a:cubicBezTo>
                    <a:pt x="279019" y="8464289"/>
                    <a:pt x="252095" y="8334876"/>
                    <a:pt x="234061" y="8203558"/>
                  </a:cubicBezTo>
                  <a:cubicBezTo>
                    <a:pt x="201803" y="7968989"/>
                    <a:pt x="197104" y="7732896"/>
                    <a:pt x="195072" y="7496422"/>
                  </a:cubicBezTo>
                  <a:cubicBezTo>
                    <a:pt x="193040" y="6462125"/>
                    <a:pt x="196088" y="2894976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11277158" y="44323"/>
                    <a:pt x="20106260" y="73533"/>
                  </a:cubicBezTo>
                  <a:cubicBezTo>
                    <a:pt x="20227927" y="86233"/>
                    <a:pt x="20349847" y="96774"/>
                    <a:pt x="20472021" y="102108"/>
                  </a:cubicBezTo>
                  <a:cubicBezTo>
                    <a:pt x="20572478" y="106426"/>
                    <a:pt x="20673697" y="110236"/>
                    <a:pt x="20774027" y="100584"/>
                  </a:cubicBezTo>
                  <a:cubicBezTo>
                    <a:pt x="20967955" y="81661"/>
                    <a:pt x="21161757" y="50546"/>
                    <a:pt x="21357210" y="59309"/>
                  </a:cubicBezTo>
                  <a:cubicBezTo>
                    <a:pt x="21451190" y="63500"/>
                    <a:pt x="21544408" y="77470"/>
                    <a:pt x="21630514" y="116840"/>
                  </a:cubicBezTo>
                  <a:cubicBezTo>
                    <a:pt x="21719033" y="157353"/>
                    <a:pt x="21795106" y="222504"/>
                    <a:pt x="21855431" y="298323"/>
                  </a:cubicBezTo>
                  <a:cubicBezTo>
                    <a:pt x="21984972" y="461010"/>
                    <a:pt x="22054186" y="664591"/>
                    <a:pt x="22100668" y="864870"/>
                  </a:cubicBezTo>
                  <a:cubicBezTo>
                    <a:pt x="22131149" y="998220"/>
                    <a:pt x="22152865" y="1133221"/>
                    <a:pt x="22167598" y="1269238"/>
                  </a:cubicBezTo>
                  <a:cubicBezTo>
                    <a:pt x="22228938" y="1837182"/>
                    <a:pt x="22165947" y="2408047"/>
                    <a:pt x="22149309" y="5410953"/>
                  </a:cubicBezTo>
                  <a:cubicBezTo>
                    <a:pt x="22145373" y="7332211"/>
                    <a:pt x="22144356" y="7474324"/>
                    <a:pt x="22147912" y="7616564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4296371" y="7861206"/>
            <a:ext cx="3551576" cy="2095430"/>
          </a:xfrm>
          <a:custGeom>
            <a:avLst/>
            <a:gdLst/>
            <a:ahLst/>
            <a:cxnLst/>
            <a:rect r="r" b="b" t="t" l="l"/>
            <a:pathLst>
              <a:path h="2095430" w="3551576">
                <a:moveTo>
                  <a:pt x="0" y="0"/>
                </a:moveTo>
                <a:lnTo>
                  <a:pt x="3551577" y="0"/>
                </a:lnTo>
                <a:lnTo>
                  <a:pt x="3551577" y="2095430"/>
                </a:lnTo>
                <a:lnTo>
                  <a:pt x="0" y="2095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3241" y="919622"/>
            <a:ext cx="15861517" cy="108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>
                <a:solidFill>
                  <a:srgbClr val="233550"/>
                </a:solidFill>
                <a:latin typeface="Bobby Jones"/>
              </a:rPr>
              <a:t>Comparing Using Area Models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141473" y="5089033"/>
            <a:ext cx="2500879" cy="2514998"/>
            <a:chOff x="0" y="0"/>
            <a:chExt cx="3334505" cy="3353331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" id="67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" id="73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" id="82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" id="85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" id="88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89" id="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" id="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1" id="91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" id="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" id="94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95" id="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" id="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" id="97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98" id="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" id="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" id="100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101" id="1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" id="1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104" id="1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" id="1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" id="106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107" id="1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" id="1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" id="109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110" id="1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" id="1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" id="112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113" id="1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" id="1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116" id="1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" id="1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" id="118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119" id="1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" id="1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1" id="121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122" id="1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3" id="1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125" id="1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6" id="1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7" id="127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128" id="1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9" id="1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131" id="1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2" id="1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3" id="133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134" id="1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5" id="1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137" id="1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8" id="1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9" id="139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140" id="1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1" id="1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5" id="145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146" id="1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7" id="1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149" id="1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0" id="1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1" id="151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152" id="1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3" id="1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155" id="1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6" id="1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7" id="157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158" id="1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9" id="1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161" id="1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2" id="1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3" id="163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164" id="1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5" id="1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6" id="166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167" id="1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8" id="1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9" id="169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170" id="1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1" id="1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173" id="1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4" id="1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5" id="175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176" id="1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7" id="1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8" id="178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179" id="1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0" id="1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182" id="1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3" id="1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4" id="184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185" id="1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6" id="1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188" id="1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9" id="1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0" id="190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191" id="1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2" id="1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194" id="1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5" id="1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6" id="196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197" id="1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8" id="1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200" id="2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1" id="2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2" id="202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203" id="2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4" id="2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206" id="2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7" id="2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8" id="208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209" id="2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0" id="2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212" id="2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3" id="2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4" id="214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215" id="2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6" id="2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218" id="2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9" id="2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0" id="220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221" id="2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2" id="2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3" id="223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224" id="2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5" id="2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6" id="226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227" id="2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8" id="2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230" id="2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1" id="2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2" id="232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233" id="2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4" id="2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5" id="235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236" id="2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7" id="2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8" id="238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239" id="2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0" id="2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1" id="241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242" id="2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3" id="2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4" id="244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245" id="2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6" id="2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7" id="247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248" id="2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9" id="2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0" id="250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251" id="2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2" id="2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3" id="253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254" id="2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5" id="2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6" id="256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257" id="2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8" id="2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9" id="259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260" id="2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1" id="2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2" id="262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263" id="2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4" id="2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5" id="265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266" id="2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7" id="2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8" id="268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269" id="2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0" id="2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1" id="271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272" id="2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3" id="2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4" id="274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275" id="2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6" id="2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7" id="277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278" id="2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9" id="2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0" id="280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281" id="2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2" id="2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3" id="283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284" id="2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5" id="2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6" id="286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287" id="2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8" id="2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9" id="289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290" id="2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1" id="2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2" id="292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293" id="2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4" id="2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5" id="295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296" id="2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7" id="2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8" id="298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299" id="2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0" id="3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1" id="301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302" id="3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3" id="3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4" id="304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305" id="3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6" id="3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307" id="307"/>
          <p:cNvGrpSpPr/>
          <p:nvPr/>
        </p:nvGrpSpPr>
        <p:grpSpPr>
          <a:xfrm rot="0">
            <a:off x="3259764" y="5089033"/>
            <a:ext cx="2500879" cy="2514998"/>
            <a:chOff x="0" y="0"/>
            <a:chExt cx="3334505" cy="3353331"/>
          </a:xfrm>
        </p:grpSpPr>
        <p:grpSp>
          <p:nvGrpSpPr>
            <p:cNvPr name="Group 308" id="308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309" id="3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0" id="3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1" id="311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312" id="3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3" id="3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4" id="314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315" id="3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6" id="3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7" id="317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318" id="3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9" id="3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0" id="320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321" id="3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2" id="3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3" id="323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324" id="3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5" id="3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6" id="326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327" id="3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8" id="3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9" id="329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330" id="3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1" id="3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2" id="332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333" id="3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4" id="3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5" id="335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336" id="3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7" id="3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8" id="338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339" id="3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0" id="3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1" id="341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342" id="3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3" id="3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4" id="344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345" id="3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6" id="3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7" id="347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348" id="3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9" id="3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0" id="350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351" id="3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2" id="3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3" id="353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354" id="3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5" id="3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6" id="356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357" id="3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8" id="3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9" id="359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360" id="3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1" id="3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2" id="362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363" id="3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4" id="3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5" id="365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366" id="3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7" id="3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8" id="368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369" id="3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0" id="3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1" id="371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372" id="3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3" id="3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4" id="374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375" id="3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6" id="3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7" id="377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378" id="3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9" id="3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0" id="380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381" id="3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2" id="3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3" id="383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384" id="3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5" id="3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6" id="386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387" id="3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8" id="3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9" id="389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390" id="3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1" id="3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2" id="392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393" id="3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4" id="3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5" id="395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396" id="3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7" id="3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8" id="398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399" id="3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0" id="4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1" id="401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402" id="4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3" id="4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4" id="404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405" id="4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6" id="4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7" id="407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408" id="4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9" id="4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0" id="410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411" id="4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2" id="4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3" id="413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414" id="4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5" id="4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6" id="416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417" id="4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8" id="4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9" id="419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420" id="4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1" id="4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2" id="422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423" id="4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4" id="4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5" id="425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426" id="4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7" id="4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8" id="428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429" id="4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0" id="4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1" id="431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432" id="4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3" id="4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4" id="434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435" id="4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6" id="4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7" id="437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438" id="4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9" id="4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0" id="440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441" id="4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2" id="4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3" id="443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444" id="4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5" id="4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6" id="446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447" id="4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8" id="4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9" id="449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450" id="4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1" id="4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2" id="452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453" id="4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4" id="4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5" id="455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456" id="4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7" id="4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8" id="458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459" id="4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0" id="4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1" id="461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462" id="4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3" id="4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4" id="464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465" id="4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6" id="4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7" id="467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468" id="4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9" id="4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0" id="470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471" id="4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2" id="4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3" id="473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474" id="4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5" id="4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6" id="476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477" id="4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8" id="4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9" id="479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480" id="4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1" id="4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2" id="482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483" id="4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4" id="4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5" id="485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486" id="4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7" id="4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8" id="488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489" id="4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0" id="4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1" id="491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492" id="4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3" id="4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4" id="494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495" id="4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6" id="4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7" id="497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498" id="4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9" id="4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0" id="500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501" id="5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2" id="5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3" id="503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504" id="5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5" id="5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6" id="506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507" id="5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8" id="5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9" id="509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510" id="5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1" id="5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2" id="512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513" id="5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4" id="5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5" id="515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516" id="5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7" id="5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8" id="518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519" id="5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0" id="5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1" id="521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522" id="5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3" id="5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4" id="524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525" id="5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6" id="5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7" id="527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528" id="5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9" id="5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0" id="530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531" id="5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2" id="5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3" id="533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534" id="5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5" id="5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6" id="536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537" id="5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8" id="5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9" id="539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540" id="5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1" id="5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2" id="542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543" id="5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4" id="5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5" id="545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546" id="5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7" id="5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8" id="548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549" id="5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0" id="5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1" id="551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552" id="5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3" id="5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4" id="554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555" id="5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6" id="5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7" id="557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558" id="5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9" id="5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0" id="560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561" id="5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2" id="5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3" id="563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564" id="5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5" id="5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6" id="566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567" id="5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8" id="5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9" id="569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570" id="5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1" id="5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2" id="572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573" id="5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4" id="5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5" id="575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576" id="5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7" id="5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8" id="578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579" id="5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0" id="5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1" id="581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582" id="5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3" id="5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4" id="584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585" id="5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6" id="5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7" id="587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588" id="5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9" id="5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0" id="590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591" id="5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2" id="5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3" id="593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594" id="5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5" id="5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6" id="596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597" id="5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8" id="5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9" id="599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600" id="6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1" id="6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02" id="602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603" id="6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4" id="6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05" id="605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606" id="6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7" id="6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608" id="608"/>
          <p:cNvGrpSpPr/>
          <p:nvPr/>
        </p:nvGrpSpPr>
        <p:grpSpPr>
          <a:xfrm rot="0">
            <a:off x="12356285" y="5089033"/>
            <a:ext cx="2500879" cy="2514998"/>
            <a:chOff x="0" y="0"/>
            <a:chExt cx="3334505" cy="3353331"/>
          </a:xfrm>
        </p:grpSpPr>
        <p:grpSp>
          <p:nvGrpSpPr>
            <p:cNvPr name="Group 609" id="609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610" id="6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11" id="6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12" id="612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613" id="6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14" id="6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15" id="615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616" id="6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17" id="6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18" id="618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619" id="6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0" id="6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21" id="621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622" id="6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3" id="6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24" id="624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625" id="6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6" id="6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27" id="627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628" id="6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9" id="6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0" id="630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631" id="6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2" id="6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3" id="633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634" id="6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5" id="6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6" id="636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637" id="6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8" id="6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9" id="639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640" id="6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41" id="6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2" id="642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643" id="6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44" id="6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5" id="645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646" id="6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47" id="6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8" id="648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649" id="6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0" id="6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51" id="651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652" id="6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3" id="6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54" id="654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655" id="6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6" id="6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57" id="657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658" id="6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9" id="6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0" id="660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661" id="6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2" id="6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3" id="663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664" id="6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5" id="6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6" id="666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667" id="6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8" id="6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9" id="669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670" id="6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71" id="6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2" id="672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673" id="6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74" id="6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5" id="675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676" id="6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77" id="6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8" id="678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679" id="6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0" id="6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81" id="681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682" id="6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3" id="6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84" id="684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685" id="6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6" id="6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87" id="687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688" id="6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9" id="6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0" id="690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691" id="6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2" id="6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3" id="693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694" id="6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5" id="6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6" id="696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697" id="6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8" id="6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9" id="699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700" id="7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01" id="7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2" id="702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703" id="7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04" id="7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5" id="705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706" id="7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07" id="7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8" id="708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709" id="7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0" id="7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11" id="711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712" id="7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3" id="7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14" id="714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715" id="7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6" id="7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17" id="717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718" id="7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9" id="7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0" id="720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721" id="7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2" id="7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3" id="723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724" id="7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5" id="7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6" id="726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727" id="7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8" id="7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9" id="729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730" id="7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31" id="7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2" id="732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733" id="7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34" id="7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5" id="735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736" id="7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37" id="7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8" id="738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739" id="7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0" id="7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41" id="741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742" id="7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3" id="7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44" id="744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745" id="7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6" id="7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47" id="747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748" id="7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9" id="7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0" id="750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751" id="7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2" id="7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3" id="753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754" id="7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5" id="7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6" id="756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757" id="7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8" id="7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9" id="759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760" id="7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61" id="7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2" id="762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763" id="7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64" id="7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5" id="765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766" id="7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67" id="7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8" id="768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769" id="7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0" id="7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71" id="771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772" id="7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3" id="7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74" id="774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775" id="7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6" id="7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77" id="777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778" id="7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9" id="7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0" id="780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781" id="7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2" id="7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3" id="783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784" id="7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5" id="7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6" id="786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787" id="7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8" id="7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9" id="789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790" id="7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91" id="7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2" id="792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793" id="7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94" id="7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5" id="795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796" id="7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97" id="7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8" id="798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799" id="7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0" id="8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01" id="801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802" id="8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3" id="8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04" id="804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805" id="8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6" id="8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07" id="807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808" id="8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9" id="8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0" id="810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811" id="8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2" id="8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3" id="813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814" id="8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5" id="8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6" id="816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817" id="8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8" id="8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9" id="819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820" id="8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21" id="8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2" id="822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823" id="8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24" id="8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5" id="825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826" id="8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27" id="8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8" id="828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829" id="8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0" id="8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31" id="831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832" id="8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3" id="8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34" id="834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835" id="8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6" id="8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37" id="837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838" id="8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9" id="8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0" id="840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841" id="8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2" id="8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3" id="843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844" id="8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5" id="8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6" id="846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847" id="8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8" id="8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9" id="849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850" id="8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51" id="8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2" id="852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853" id="8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54" id="8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5" id="855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856" id="8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57" id="8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8" id="858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859" id="8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0" id="8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61" id="861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862" id="8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3" id="8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64" id="864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865" id="8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6" id="8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67" id="867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868" id="8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9" id="8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0" id="870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871" id="8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2" id="8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3" id="873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874" id="8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5" id="8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6" id="876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877" id="8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8" id="8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9" id="879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880" id="8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81" id="8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2" id="882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883" id="8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84" id="8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5" id="885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886" id="8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87" id="8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8" id="888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889" id="8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0" id="8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91" id="891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892" id="8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3" id="8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94" id="894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895" id="8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6" id="8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97" id="897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898" id="8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9" id="8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00" id="900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901" id="9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2" id="9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03" id="903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904" id="9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5" id="9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06" id="906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907" id="9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8" id="9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909" id="909"/>
          <p:cNvGrpSpPr/>
          <p:nvPr/>
        </p:nvGrpSpPr>
        <p:grpSpPr>
          <a:xfrm rot="0">
            <a:off x="9474576" y="5089033"/>
            <a:ext cx="2500879" cy="2514998"/>
            <a:chOff x="0" y="0"/>
            <a:chExt cx="3334505" cy="3353331"/>
          </a:xfrm>
        </p:grpSpPr>
        <p:grpSp>
          <p:nvGrpSpPr>
            <p:cNvPr name="Group 910" id="910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911" id="9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12" id="9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13" id="913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914" id="9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15" id="9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16" id="916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917" id="9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18" id="9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19" id="919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920" id="9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21" id="9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22" id="922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923" id="9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24" id="9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25" id="925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926" id="9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27" id="9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28" id="928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929" id="9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0" id="9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31" id="931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932" id="9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3" id="9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34" id="934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935" id="9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6" id="9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37" id="937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938" id="9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9" id="9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0" id="940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941" id="9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42" id="9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3" id="943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944" id="9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45" id="9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6" id="946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947" id="9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48" id="9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9" id="949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950" id="9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51" id="9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52" id="952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953" id="9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54" id="9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55" id="955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956" id="9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57" id="9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58" id="958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959" id="9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0" id="9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61" id="961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962" id="9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3" id="9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64" id="964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965" id="9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6" id="9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67" id="967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968" id="9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9" id="9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0" id="970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971" id="9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72" id="9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3" id="973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974" id="9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75" id="9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6" id="976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977" id="9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78" id="9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9" id="979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980" id="9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81" id="9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82" id="982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983" id="9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84" id="9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85" id="985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986" id="9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87" id="9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88" id="988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989" id="9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0" id="9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91" id="991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992" id="9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3" id="9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94" id="994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995" id="9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6" id="9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97" id="997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998" id="9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9" id="9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0" id="1000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1001" id="10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02" id="10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3" id="1003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1004" id="10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05" id="10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6" id="1006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1007" id="10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08" id="10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9" id="1009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1010" id="10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11" id="10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12" id="1012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1013" id="10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14" id="10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15" id="1015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1016" id="10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17" id="10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18" id="1018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1019" id="10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0" id="10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21" id="1021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1022" id="10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3" id="10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24" id="1024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1025" id="10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6" id="10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27" id="1027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1028" id="10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9" id="10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0" id="1030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1031" id="10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32" id="10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3" id="1033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1034" id="10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35" id="10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6" id="1036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1037" id="10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38" id="10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9" id="1039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1040" id="10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41" id="10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42" id="1042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1043" id="10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44" id="10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45" id="1045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1046" id="10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47" id="10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48" id="1048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1049" id="10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0" id="10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51" id="1051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1052" id="10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3" id="10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54" id="1054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1055" id="10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6" id="10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57" id="1057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1058" id="10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9" id="10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0" id="1060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1061" id="10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62" id="10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3" id="1063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1064" id="10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65" id="10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6" id="1066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1067" id="10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68" id="10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9" id="1069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1070" id="10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71" id="10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72" id="1072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1073" id="10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74" id="10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75" id="1075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1076" id="10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77" id="10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78" id="1078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1079" id="10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0" id="10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81" id="1081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1082" id="10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3" id="10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84" id="1084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1085" id="10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6" id="10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87" id="1087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1088" id="10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9" id="10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0" id="1090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1091" id="10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92" id="10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3" id="1093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1094" id="10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95" id="10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6" id="1096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1097" id="10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98" id="10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9" id="1099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1100" id="11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01" id="11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02" id="1102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1103" id="11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04" id="11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05" id="1105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1106" id="11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07" id="11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08" id="1108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1109" id="11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0" id="11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11" id="1111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1112" id="11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3" id="11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14" id="1114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1115" id="11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6" id="11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17" id="1117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1118" id="11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9" id="11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0" id="1120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1121" id="11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22" id="11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3" id="1123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1124" id="11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25" id="11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6" id="1126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1127" id="11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28" id="11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9" id="1129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1130" id="11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31" id="11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32" id="1132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1133" id="11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34" id="11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35" id="1135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1136" id="11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37" id="11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38" id="1138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1139" id="11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0" id="11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41" id="1141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1142" id="11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3" id="11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44" id="1144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1145" id="11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6" id="11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47" id="1147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1148" id="11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9" id="11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0" id="1150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1151" id="11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52" id="11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3" id="1153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1154" id="11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55" id="11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6" id="1156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1157" id="11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58" id="11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9" id="1159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1160" id="11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61" id="11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62" id="1162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1163" id="11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64" id="11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65" id="1165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1166" id="11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67" id="11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68" id="1168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1169" id="11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0" id="11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71" id="1171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1172" id="11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3" id="11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74" id="1174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1175" id="11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6" id="11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77" id="1177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1178" id="11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9" id="11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0" id="1180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1181" id="11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82" id="11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3" id="1183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1184" id="11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85" id="11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6" id="1186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1187" id="11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88" id="11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9" id="1189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1190" id="11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91" id="11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92" id="1192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1193" id="11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94" id="11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95" id="1195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1196" id="11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97" id="11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98" id="1198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1199" id="11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0" id="12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01" id="1201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1202" id="12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3" id="12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04" id="1204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1205" id="12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6" id="12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07" id="1207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1208" id="12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9" id="12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1210" id="1210"/>
          <p:cNvGrpSpPr/>
          <p:nvPr/>
        </p:nvGrpSpPr>
        <p:grpSpPr>
          <a:xfrm rot="0">
            <a:off x="5239438" y="4187265"/>
            <a:ext cx="1416136" cy="582424"/>
            <a:chOff x="0" y="0"/>
            <a:chExt cx="1888181" cy="776565"/>
          </a:xfrm>
        </p:grpSpPr>
        <p:grpSp>
          <p:nvGrpSpPr>
            <p:cNvPr name="Group 1211" id="1211"/>
            <p:cNvGrpSpPr/>
            <p:nvPr/>
          </p:nvGrpSpPr>
          <p:grpSpPr>
            <a:xfrm rot="0">
              <a:off x="0" y="0"/>
              <a:ext cx="1888181" cy="776565"/>
              <a:chOff x="0" y="0"/>
              <a:chExt cx="9671902" cy="3977826"/>
            </a:xfrm>
          </p:grpSpPr>
          <p:sp>
            <p:nvSpPr>
              <p:cNvPr name="Freeform 1212" id="1212"/>
              <p:cNvSpPr/>
              <p:nvPr/>
            </p:nvSpPr>
            <p:spPr>
              <a:xfrm flipH="false" flipV="false" rot="0">
                <a:off x="-19304" y="-3175"/>
                <a:ext cx="9698191" cy="3985573"/>
              </a:xfrm>
              <a:custGeom>
                <a:avLst/>
                <a:gdLst/>
                <a:ahLst/>
                <a:cxnLst/>
                <a:rect r="r" b="b" t="t" l="l"/>
                <a:pathLst>
                  <a:path h="3985573" w="9698191">
                    <a:moveTo>
                      <a:pt x="9673426" y="3401881"/>
                    </a:moveTo>
                    <a:cubicBezTo>
                      <a:pt x="9651709" y="3519229"/>
                      <a:pt x="9602942" y="3670486"/>
                      <a:pt x="9517597" y="3754179"/>
                    </a:cubicBezTo>
                    <a:cubicBezTo>
                      <a:pt x="9332305" y="3935789"/>
                      <a:pt x="8966163" y="3955728"/>
                      <a:pt x="8559128" y="3932360"/>
                    </a:cubicBezTo>
                    <a:cubicBezTo>
                      <a:pt x="8266774" y="3915596"/>
                      <a:pt x="8063574" y="3958522"/>
                      <a:pt x="7770712" y="3961316"/>
                    </a:cubicBezTo>
                    <a:cubicBezTo>
                      <a:pt x="7472517" y="3964110"/>
                      <a:pt x="7336880" y="3965380"/>
                      <a:pt x="7038557" y="3968174"/>
                    </a:cubicBezTo>
                    <a:cubicBezTo>
                      <a:pt x="5321191" y="3970968"/>
                      <a:pt x="2587498" y="3973762"/>
                      <a:pt x="2289302" y="3976556"/>
                    </a:cubicBezTo>
                    <a:cubicBezTo>
                      <a:pt x="1995678" y="3979350"/>
                      <a:pt x="1701800" y="3985573"/>
                      <a:pt x="1408303" y="3974905"/>
                    </a:cubicBezTo>
                    <a:cubicBezTo>
                      <a:pt x="1260348" y="3969571"/>
                      <a:pt x="1112393" y="3959538"/>
                      <a:pt x="965454" y="3941758"/>
                    </a:cubicBezTo>
                    <a:cubicBezTo>
                      <a:pt x="844931" y="3927153"/>
                      <a:pt x="723900" y="3909119"/>
                      <a:pt x="607949" y="3872416"/>
                    </a:cubicBezTo>
                    <a:cubicBezTo>
                      <a:pt x="501777" y="3838888"/>
                      <a:pt x="399542" y="3789612"/>
                      <a:pt x="315849" y="3715190"/>
                    </a:cubicBezTo>
                    <a:cubicBezTo>
                      <a:pt x="227203" y="3636323"/>
                      <a:pt x="170053" y="3531167"/>
                      <a:pt x="135636" y="3418645"/>
                    </a:cubicBezTo>
                    <a:cubicBezTo>
                      <a:pt x="98425" y="3296979"/>
                      <a:pt x="85852" y="3169090"/>
                      <a:pt x="71882" y="3043106"/>
                    </a:cubicBezTo>
                    <a:cubicBezTo>
                      <a:pt x="55626" y="2896421"/>
                      <a:pt x="40894" y="2749609"/>
                      <a:pt x="27813" y="2602670"/>
                    </a:cubicBezTo>
                    <a:cubicBezTo>
                      <a:pt x="14732" y="2135021"/>
                      <a:pt x="32004" y="198999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189"/>
                    </a:cubicBezTo>
                    <a:cubicBezTo>
                      <a:pt x="9646502" y="2663884"/>
                      <a:pt x="9685872" y="2697412"/>
                      <a:pt x="9688920" y="2995354"/>
                    </a:cubicBezTo>
                    <a:cubicBezTo>
                      <a:pt x="9690317" y="3130482"/>
                      <a:pt x="9698191" y="3268277"/>
                      <a:pt x="9673426" y="3401881"/>
                    </a:cubicBezTo>
                    <a:close/>
                  </a:path>
                </a:pathLst>
              </a:custGeom>
              <a:solidFill>
                <a:srgbClr val="689ED6"/>
              </a:solidFill>
            </p:spPr>
          </p:sp>
        </p:grpSp>
        <p:sp>
          <p:nvSpPr>
            <p:cNvPr name="TextBox 1213" id="1213"/>
            <p:cNvSpPr txBox="true"/>
            <p:nvPr/>
          </p:nvSpPr>
          <p:spPr>
            <a:xfrm rot="0">
              <a:off x="162874" y="107263"/>
              <a:ext cx="1562433" cy="607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79"/>
                </a:lnSpc>
              </a:pPr>
              <a:r>
                <a:rPr lang="en-US" sz="3312">
                  <a:solidFill>
                    <a:srgbClr val="284166"/>
                  </a:solidFill>
                  <a:latin typeface="Bobby Jones"/>
                </a:rPr>
                <a:t>1.45</a:t>
              </a:r>
            </a:p>
          </p:txBody>
        </p:sp>
      </p:grpSp>
      <p:grpSp>
        <p:nvGrpSpPr>
          <p:cNvPr name="Group 1214" id="1214"/>
          <p:cNvGrpSpPr/>
          <p:nvPr/>
        </p:nvGrpSpPr>
        <p:grpSpPr>
          <a:xfrm rot="0">
            <a:off x="11519118" y="4187265"/>
            <a:ext cx="1416136" cy="582424"/>
            <a:chOff x="0" y="0"/>
            <a:chExt cx="1888181" cy="776565"/>
          </a:xfrm>
        </p:grpSpPr>
        <p:grpSp>
          <p:nvGrpSpPr>
            <p:cNvPr name="Group 1215" id="1215"/>
            <p:cNvGrpSpPr/>
            <p:nvPr/>
          </p:nvGrpSpPr>
          <p:grpSpPr>
            <a:xfrm rot="0">
              <a:off x="0" y="0"/>
              <a:ext cx="1888181" cy="776565"/>
              <a:chOff x="0" y="0"/>
              <a:chExt cx="9671902" cy="3977826"/>
            </a:xfrm>
          </p:grpSpPr>
          <p:sp>
            <p:nvSpPr>
              <p:cNvPr name="Freeform 1216" id="1216"/>
              <p:cNvSpPr/>
              <p:nvPr/>
            </p:nvSpPr>
            <p:spPr>
              <a:xfrm flipH="false" flipV="false" rot="0">
                <a:off x="-19304" y="-3175"/>
                <a:ext cx="9698191" cy="3985573"/>
              </a:xfrm>
              <a:custGeom>
                <a:avLst/>
                <a:gdLst/>
                <a:ahLst/>
                <a:cxnLst/>
                <a:rect r="r" b="b" t="t" l="l"/>
                <a:pathLst>
                  <a:path h="3985573" w="9698191">
                    <a:moveTo>
                      <a:pt x="9673426" y="3401881"/>
                    </a:moveTo>
                    <a:cubicBezTo>
                      <a:pt x="9651709" y="3519229"/>
                      <a:pt x="9602942" y="3670486"/>
                      <a:pt x="9517597" y="3754179"/>
                    </a:cubicBezTo>
                    <a:cubicBezTo>
                      <a:pt x="9332305" y="3935789"/>
                      <a:pt x="8966163" y="3955728"/>
                      <a:pt x="8559128" y="3932360"/>
                    </a:cubicBezTo>
                    <a:cubicBezTo>
                      <a:pt x="8266774" y="3915596"/>
                      <a:pt x="8063574" y="3958522"/>
                      <a:pt x="7770712" y="3961316"/>
                    </a:cubicBezTo>
                    <a:cubicBezTo>
                      <a:pt x="7472517" y="3964110"/>
                      <a:pt x="7336880" y="3965380"/>
                      <a:pt x="7038557" y="3968174"/>
                    </a:cubicBezTo>
                    <a:cubicBezTo>
                      <a:pt x="5321191" y="3970968"/>
                      <a:pt x="2587498" y="3973762"/>
                      <a:pt x="2289302" y="3976556"/>
                    </a:cubicBezTo>
                    <a:cubicBezTo>
                      <a:pt x="1995678" y="3979350"/>
                      <a:pt x="1701800" y="3985573"/>
                      <a:pt x="1408303" y="3974905"/>
                    </a:cubicBezTo>
                    <a:cubicBezTo>
                      <a:pt x="1260348" y="3969571"/>
                      <a:pt x="1112393" y="3959538"/>
                      <a:pt x="965454" y="3941758"/>
                    </a:cubicBezTo>
                    <a:cubicBezTo>
                      <a:pt x="844931" y="3927153"/>
                      <a:pt x="723900" y="3909119"/>
                      <a:pt x="607949" y="3872416"/>
                    </a:cubicBezTo>
                    <a:cubicBezTo>
                      <a:pt x="501777" y="3838888"/>
                      <a:pt x="399542" y="3789612"/>
                      <a:pt x="315849" y="3715190"/>
                    </a:cubicBezTo>
                    <a:cubicBezTo>
                      <a:pt x="227203" y="3636323"/>
                      <a:pt x="170053" y="3531167"/>
                      <a:pt x="135636" y="3418645"/>
                    </a:cubicBezTo>
                    <a:cubicBezTo>
                      <a:pt x="98425" y="3296979"/>
                      <a:pt x="85852" y="3169090"/>
                      <a:pt x="71882" y="3043106"/>
                    </a:cubicBezTo>
                    <a:cubicBezTo>
                      <a:pt x="55626" y="2896421"/>
                      <a:pt x="40894" y="2749609"/>
                      <a:pt x="27813" y="2602670"/>
                    </a:cubicBezTo>
                    <a:cubicBezTo>
                      <a:pt x="14732" y="2135021"/>
                      <a:pt x="32004" y="198999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189"/>
                    </a:cubicBezTo>
                    <a:cubicBezTo>
                      <a:pt x="9646502" y="2663884"/>
                      <a:pt x="9685872" y="2697412"/>
                      <a:pt x="9688920" y="2995354"/>
                    </a:cubicBezTo>
                    <a:cubicBezTo>
                      <a:pt x="9690317" y="3130482"/>
                      <a:pt x="9698191" y="3268277"/>
                      <a:pt x="9673426" y="3401881"/>
                    </a:cubicBezTo>
                    <a:close/>
                  </a:path>
                </a:pathLst>
              </a:custGeom>
              <a:solidFill>
                <a:srgbClr val="689ED6"/>
              </a:solidFill>
            </p:spPr>
          </p:sp>
        </p:grpSp>
        <p:sp>
          <p:nvSpPr>
            <p:cNvPr name="TextBox 1217" id="1217"/>
            <p:cNvSpPr txBox="true"/>
            <p:nvPr/>
          </p:nvSpPr>
          <p:spPr>
            <a:xfrm rot="0">
              <a:off x="162874" y="107263"/>
              <a:ext cx="1562433" cy="607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79"/>
                </a:lnSpc>
              </a:pPr>
              <a:r>
                <a:rPr lang="en-US" sz="3312">
                  <a:solidFill>
                    <a:srgbClr val="284166"/>
                  </a:solidFill>
                  <a:latin typeface="Bobby Jones"/>
                </a:rPr>
                <a:t>1.67</a:t>
              </a:r>
            </a:p>
          </p:txBody>
        </p:sp>
      </p:grpSp>
      <p:grpSp>
        <p:nvGrpSpPr>
          <p:cNvPr name="Group 1218" id="1218"/>
          <p:cNvGrpSpPr/>
          <p:nvPr/>
        </p:nvGrpSpPr>
        <p:grpSpPr>
          <a:xfrm rot="0">
            <a:off x="2614413" y="2897686"/>
            <a:ext cx="1709801" cy="703242"/>
            <a:chOff x="0" y="0"/>
            <a:chExt cx="2279735" cy="937656"/>
          </a:xfrm>
        </p:grpSpPr>
        <p:grpSp>
          <p:nvGrpSpPr>
            <p:cNvPr name="Group 1219" id="1219"/>
            <p:cNvGrpSpPr/>
            <p:nvPr/>
          </p:nvGrpSpPr>
          <p:grpSpPr>
            <a:xfrm rot="0">
              <a:off x="0" y="0"/>
              <a:ext cx="2279735" cy="937656"/>
              <a:chOff x="0" y="0"/>
              <a:chExt cx="9671902" cy="3978056"/>
            </a:xfrm>
          </p:grpSpPr>
          <p:sp>
            <p:nvSpPr>
              <p:cNvPr name="Freeform 1220" id="1220"/>
              <p:cNvSpPr/>
              <p:nvPr/>
            </p:nvSpPr>
            <p:spPr>
              <a:xfrm flipH="false" flipV="false" rot="0">
                <a:off x="-19304" y="-3175"/>
                <a:ext cx="9698191" cy="3985803"/>
              </a:xfrm>
              <a:custGeom>
                <a:avLst/>
                <a:gdLst/>
                <a:ahLst/>
                <a:cxnLst/>
                <a:rect r="r" b="b" t="t" l="l"/>
                <a:pathLst>
                  <a:path h="3985803" w="9698191">
                    <a:moveTo>
                      <a:pt x="9673426" y="3402111"/>
                    </a:moveTo>
                    <a:cubicBezTo>
                      <a:pt x="9651709" y="3519459"/>
                      <a:pt x="9602942" y="3670716"/>
                      <a:pt x="9517597" y="3754409"/>
                    </a:cubicBezTo>
                    <a:cubicBezTo>
                      <a:pt x="9332305" y="3936019"/>
                      <a:pt x="8966163" y="3955958"/>
                      <a:pt x="8559128" y="3932590"/>
                    </a:cubicBezTo>
                    <a:cubicBezTo>
                      <a:pt x="8266774" y="3915826"/>
                      <a:pt x="8063574" y="3958752"/>
                      <a:pt x="7770712" y="3961546"/>
                    </a:cubicBezTo>
                    <a:cubicBezTo>
                      <a:pt x="7472517" y="3964340"/>
                      <a:pt x="7336880" y="3965610"/>
                      <a:pt x="7038557" y="3968404"/>
                    </a:cubicBezTo>
                    <a:cubicBezTo>
                      <a:pt x="5321191" y="3971198"/>
                      <a:pt x="2587498" y="3973992"/>
                      <a:pt x="2289302" y="3976786"/>
                    </a:cubicBezTo>
                    <a:cubicBezTo>
                      <a:pt x="1995678" y="3979580"/>
                      <a:pt x="1701800" y="3985803"/>
                      <a:pt x="1408303" y="3975135"/>
                    </a:cubicBezTo>
                    <a:cubicBezTo>
                      <a:pt x="1260348" y="3969801"/>
                      <a:pt x="1112393" y="3959768"/>
                      <a:pt x="965454" y="3941988"/>
                    </a:cubicBezTo>
                    <a:cubicBezTo>
                      <a:pt x="844931" y="3927383"/>
                      <a:pt x="723900" y="3909349"/>
                      <a:pt x="607949" y="3872646"/>
                    </a:cubicBezTo>
                    <a:cubicBezTo>
                      <a:pt x="501777" y="3839118"/>
                      <a:pt x="399542" y="3789842"/>
                      <a:pt x="315849" y="3715420"/>
                    </a:cubicBezTo>
                    <a:cubicBezTo>
                      <a:pt x="227203" y="3636553"/>
                      <a:pt x="170053" y="3531397"/>
                      <a:pt x="135636" y="3418875"/>
                    </a:cubicBezTo>
                    <a:cubicBezTo>
                      <a:pt x="98425" y="3297209"/>
                      <a:pt x="85852" y="3169320"/>
                      <a:pt x="71882" y="3043336"/>
                    </a:cubicBezTo>
                    <a:cubicBezTo>
                      <a:pt x="55626" y="2896651"/>
                      <a:pt x="40894" y="2749839"/>
                      <a:pt x="27813" y="2602900"/>
                    </a:cubicBezTo>
                    <a:cubicBezTo>
                      <a:pt x="14732" y="2135179"/>
                      <a:pt x="32004" y="199012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249"/>
                    </a:cubicBezTo>
                    <a:cubicBezTo>
                      <a:pt x="9646502" y="2664114"/>
                      <a:pt x="9685872" y="2697642"/>
                      <a:pt x="9688920" y="2995584"/>
                    </a:cubicBezTo>
                    <a:cubicBezTo>
                      <a:pt x="9690317" y="3130712"/>
                      <a:pt x="9698191" y="3268507"/>
                      <a:pt x="9673426" y="3402111"/>
                    </a:cubicBezTo>
                    <a:close/>
                  </a:path>
                </a:pathLst>
              </a:custGeom>
              <a:solidFill>
                <a:srgbClr val="689ED6"/>
              </a:solidFill>
            </p:spPr>
          </p:sp>
        </p:grpSp>
        <p:sp>
          <p:nvSpPr>
            <p:cNvPr name="TextBox 1221" id="1221"/>
            <p:cNvSpPr txBox="true"/>
            <p:nvPr/>
          </p:nvSpPr>
          <p:spPr>
            <a:xfrm rot="0">
              <a:off x="98325" y="132752"/>
              <a:ext cx="2083085" cy="726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9"/>
                </a:lnSpc>
              </a:pPr>
              <a:r>
                <a:rPr lang="en-US" sz="3999">
                  <a:solidFill>
                    <a:srgbClr val="284166"/>
                  </a:solidFill>
                  <a:latin typeface="Bobby Jones"/>
                </a:rPr>
                <a:t>Step 3</a:t>
              </a:r>
            </a:p>
          </p:txBody>
        </p:sp>
      </p:grpSp>
      <p:sp>
        <p:nvSpPr>
          <p:cNvPr name="TextBox 1222" id="1222"/>
          <p:cNvSpPr txBox="true"/>
          <p:nvPr/>
        </p:nvSpPr>
        <p:spPr>
          <a:xfrm rot="0">
            <a:off x="4598247" y="2888161"/>
            <a:ext cx="10258917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Use the symbols, &gt;, &lt;, or = to describe the relationship of two numbers.</a:t>
            </a:r>
          </a:p>
        </p:txBody>
      </p:sp>
      <p:sp>
        <p:nvSpPr>
          <p:cNvPr name="TextBox 1223" id="1223"/>
          <p:cNvSpPr txBox="true"/>
          <p:nvPr/>
        </p:nvSpPr>
        <p:spPr>
          <a:xfrm rot="0">
            <a:off x="3103817" y="7965981"/>
            <a:ext cx="11753347" cy="46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In symbols, 1.45 &lt; 1.67.</a:t>
            </a: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1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89699" y="4749108"/>
            <a:ext cx="3231755" cy="3419847"/>
          </a:xfrm>
          <a:custGeom>
            <a:avLst/>
            <a:gdLst/>
            <a:ahLst/>
            <a:cxnLst/>
            <a:rect r="r" b="b" t="t" l="l"/>
            <a:pathLst>
              <a:path h="3419847" w="3231755">
                <a:moveTo>
                  <a:pt x="0" y="0"/>
                </a:moveTo>
                <a:lnTo>
                  <a:pt x="3231755" y="0"/>
                </a:lnTo>
                <a:lnTo>
                  <a:pt x="3231755" y="3419847"/>
                </a:lnTo>
                <a:lnTo>
                  <a:pt x="0" y="3419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66982" y="5045402"/>
            <a:ext cx="4741732" cy="2827258"/>
          </a:xfrm>
          <a:custGeom>
            <a:avLst/>
            <a:gdLst/>
            <a:ahLst/>
            <a:cxnLst/>
            <a:rect r="r" b="b" t="t" l="l"/>
            <a:pathLst>
              <a:path h="2827258" w="4741732">
                <a:moveTo>
                  <a:pt x="0" y="0"/>
                </a:moveTo>
                <a:lnTo>
                  <a:pt x="4741732" y="0"/>
                </a:lnTo>
                <a:lnTo>
                  <a:pt x="4741732" y="2827258"/>
                </a:lnTo>
                <a:lnTo>
                  <a:pt x="0" y="2827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19550" y="6079287"/>
            <a:ext cx="2515925" cy="1125305"/>
          </a:xfrm>
          <a:custGeom>
            <a:avLst/>
            <a:gdLst/>
            <a:ahLst/>
            <a:cxnLst/>
            <a:rect r="r" b="b" t="t" l="l"/>
            <a:pathLst>
              <a:path h="1125305" w="2515925">
                <a:moveTo>
                  <a:pt x="0" y="0"/>
                </a:moveTo>
                <a:lnTo>
                  <a:pt x="2515925" y="0"/>
                </a:lnTo>
                <a:lnTo>
                  <a:pt x="2515925" y="1125304"/>
                </a:lnTo>
                <a:lnTo>
                  <a:pt x="0" y="1125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71925" y="6079287"/>
            <a:ext cx="2515925" cy="1125305"/>
          </a:xfrm>
          <a:custGeom>
            <a:avLst/>
            <a:gdLst/>
            <a:ahLst/>
            <a:cxnLst/>
            <a:rect r="r" b="b" t="t" l="l"/>
            <a:pathLst>
              <a:path h="1125305" w="2515925">
                <a:moveTo>
                  <a:pt x="0" y="0"/>
                </a:moveTo>
                <a:lnTo>
                  <a:pt x="2515925" y="0"/>
                </a:lnTo>
                <a:lnTo>
                  <a:pt x="2515925" y="1125304"/>
                </a:lnTo>
                <a:lnTo>
                  <a:pt x="0" y="1125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954700" y="6079287"/>
            <a:ext cx="1665550" cy="1171853"/>
            <a:chOff x="0" y="0"/>
            <a:chExt cx="5653668" cy="397782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9304" y="-3175"/>
              <a:ext cx="5679957" cy="3985573"/>
            </a:xfrm>
            <a:custGeom>
              <a:avLst/>
              <a:gdLst/>
              <a:ahLst/>
              <a:cxnLst/>
              <a:rect r="r" b="b" t="t" l="l"/>
              <a:pathLst>
                <a:path h="3985573" w="5679957">
                  <a:moveTo>
                    <a:pt x="5655192" y="3401881"/>
                  </a:moveTo>
                  <a:cubicBezTo>
                    <a:pt x="5633475" y="3519229"/>
                    <a:pt x="5584707" y="3670486"/>
                    <a:pt x="5499363" y="3754179"/>
                  </a:cubicBezTo>
                  <a:cubicBezTo>
                    <a:pt x="5314070" y="3935789"/>
                    <a:pt x="4947929" y="3955728"/>
                    <a:pt x="4540894" y="3932360"/>
                  </a:cubicBezTo>
                  <a:cubicBezTo>
                    <a:pt x="4248540" y="3915596"/>
                    <a:pt x="4045340" y="3958522"/>
                    <a:pt x="3752478" y="3961316"/>
                  </a:cubicBezTo>
                  <a:cubicBezTo>
                    <a:pt x="3454282" y="3964110"/>
                    <a:pt x="3318646" y="3965380"/>
                    <a:pt x="3020323" y="3968174"/>
                  </a:cubicBezTo>
                  <a:cubicBezTo>
                    <a:pt x="2782396" y="3970968"/>
                    <a:pt x="2587498" y="3973762"/>
                    <a:pt x="2289302" y="3976556"/>
                  </a:cubicBezTo>
                  <a:cubicBezTo>
                    <a:pt x="1995678" y="3979350"/>
                    <a:pt x="1701800" y="3985573"/>
                    <a:pt x="1408303" y="3974905"/>
                  </a:cubicBezTo>
                  <a:cubicBezTo>
                    <a:pt x="1260348" y="3969571"/>
                    <a:pt x="1112393" y="3959538"/>
                    <a:pt x="965454" y="3941758"/>
                  </a:cubicBezTo>
                  <a:cubicBezTo>
                    <a:pt x="844931" y="3927153"/>
                    <a:pt x="723900" y="3909119"/>
                    <a:pt x="607949" y="3872416"/>
                  </a:cubicBezTo>
                  <a:cubicBezTo>
                    <a:pt x="501777" y="3838888"/>
                    <a:pt x="399542" y="3789612"/>
                    <a:pt x="315849" y="3715190"/>
                  </a:cubicBezTo>
                  <a:cubicBezTo>
                    <a:pt x="227203" y="3636323"/>
                    <a:pt x="170053" y="3531167"/>
                    <a:pt x="135636" y="3418645"/>
                  </a:cubicBezTo>
                  <a:cubicBezTo>
                    <a:pt x="98425" y="3296979"/>
                    <a:pt x="85852" y="3169090"/>
                    <a:pt x="71882" y="3043106"/>
                  </a:cubicBezTo>
                  <a:cubicBezTo>
                    <a:pt x="55626" y="2896421"/>
                    <a:pt x="40894" y="2749609"/>
                    <a:pt x="27813" y="2602670"/>
                  </a:cubicBezTo>
                  <a:cubicBezTo>
                    <a:pt x="14732" y="2135021"/>
                    <a:pt x="32004" y="1989990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2758726" y="18796"/>
                  </a:cubicBezTo>
                  <a:cubicBezTo>
                    <a:pt x="2920120" y="17526"/>
                    <a:pt x="3185677" y="10541"/>
                    <a:pt x="3451361" y="5334"/>
                  </a:cubicBezTo>
                  <a:cubicBezTo>
                    <a:pt x="3725046" y="0"/>
                    <a:pt x="3998731" y="5334"/>
                    <a:pt x="4272289" y="10160"/>
                  </a:cubicBezTo>
                  <a:cubicBezTo>
                    <a:pt x="4549403" y="14986"/>
                    <a:pt x="4826009" y="13208"/>
                    <a:pt x="5103123" y="9144"/>
                  </a:cubicBezTo>
                  <a:cubicBezTo>
                    <a:pt x="5291972" y="6350"/>
                    <a:pt x="5537463" y="30734"/>
                    <a:pt x="5621537" y="230505"/>
                  </a:cubicBezTo>
                  <a:cubicBezTo>
                    <a:pt x="5646175" y="289052"/>
                    <a:pt x="5652271" y="353060"/>
                    <a:pt x="5654049" y="415925"/>
                  </a:cubicBezTo>
                  <a:cubicBezTo>
                    <a:pt x="5656208" y="488442"/>
                    <a:pt x="5655827" y="561086"/>
                    <a:pt x="5656589" y="633603"/>
                  </a:cubicBezTo>
                  <a:cubicBezTo>
                    <a:pt x="5658113" y="781558"/>
                    <a:pt x="5623442" y="1194054"/>
                    <a:pt x="5625093" y="1609189"/>
                  </a:cubicBezTo>
                  <a:cubicBezTo>
                    <a:pt x="5628268" y="2663884"/>
                    <a:pt x="5667638" y="2697412"/>
                    <a:pt x="5670686" y="2995354"/>
                  </a:cubicBezTo>
                  <a:cubicBezTo>
                    <a:pt x="5672083" y="3130482"/>
                    <a:pt x="5679957" y="3268277"/>
                    <a:pt x="5655192" y="3401881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4245115">
            <a:off x="8057116" y="4831862"/>
            <a:ext cx="1460015" cy="521955"/>
          </a:xfrm>
          <a:custGeom>
            <a:avLst/>
            <a:gdLst/>
            <a:ahLst/>
            <a:cxnLst/>
            <a:rect r="r" b="b" t="t" l="l"/>
            <a:pathLst>
              <a:path h="521955" w="1460015">
                <a:moveTo>
                  <a:pt x="0" y="0"/>
                </a:moveTo>
                <a:lnTo>
                  <a:pt x="1460015" y="0"/>
                </a:lnTo>
                <a:lnTo>
                  <a:pt x="1460015" y="521956"/>
                </a:lnTo>
                <a:lnTo>
                  <a:pt x="0" y="521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48215" y="1162050"/>
            <a:ext cx="11391571" cy="2080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>
                <a:solidFill>
                  <a:srgbClr val="FFF8ED"/>
                </a:solidFill>
                <a:latin typeface="Bobby Jones"/>
              </a:rPr>
              <a:t>Which bag comes with a lower price tag?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21454" y="6194264"/>
            <a:ext cx="1763268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4"/>
              </a:lnSpc>
            </a:pPr>
            <a:r>
              <a:rPr lang="en-US" sz="5687">
                <a:solidFill>
                  <a:srgbClr val="2E2C2B"/>
                </a:solidFill>
                <a:latin typeface="Bobby Jones"/>
              </a:rPr>
              <a:t>$3.26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173829" y="6194264"/>
            <a:ext cx="1763268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4"/>
              </a:lnSpc>
            </a:pPr>
            <a:r>
              <a:rPr lang="en-US" sz="5687">
                <a:solidFill>
                  <a:srgbClr val="2E2C2B"/>
                </a:solidFill>
                <a:latin typeface="Bobby Jones"/>
              </a:rPr>
              <a:t>$3.23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17272" y="3498510"/>
            <a:ext cx="13853455" cy="476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8ED"/>
                </a:solidFill>
                <a:latin typeface="Quicksand Bold"/>
              </a:rPr>
              <a:t>Place &lt;, &gt;, = on the blank to make the statement true.</a:t>
            </a:r>
          </a:p>
        </p:txBody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1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6300" y="4440978"/>
            <a:ext cx="7980551" cy="4262358"/>
            <a:chOff x="0" y="0"/>
            <a:chExt cx="8203278" cy="4381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9304" y="-3175"/>
              <a:ext cx="8229566" cy="4389062"/>
            </a:xfrm>
            <a:custGeom>
              <a:avLst/>
              <a:gdLst/>
              <a:ahLst/>
              <a:cxnLst/>
              <a:rect r="r" b="b" t="t" l="l"/>
              <a:pathLst>
                <a:path h="4389062" w="8229566">
                  <a:moveTo>
                    <a:pt x="8204802" y="3805369"/>
                  </a:moveTo>
                  <a:cubicBezTo>
                    <a:pt x="8183085" y="3922718"/>
                    <a:pt x="8134317" y="4073974"/>
                    <a:pt x="8048973" y="4157668"/>
                  </a:cubicBezTo>
                  <a:cubicBezTo>
                    <a:pt x="7863680" y="4339277"/>
                    <a:pt x="7497539" y="4359216"/>
                    <a:pt x="7090504" y="4335849"/>
                  </a:cubicBezTo>
                  <a:cubicBezTo>
                    <a:pt x="6798150" y="4319084"/>
                    <a:pt x="6594950" y="4362010"/>
                    <a:pt x="6302088" y="4364805"/>
                  </a:cubicBezTo>
                  <a:cubicBezTo>
                    <a:pt x="6003892" y="4367599"/>
                    <a:pt x="5868256" y="4368868"/>
                    <a:pt x="5569933" y="4371662"/>
                  </a:cubicBezTo>
                  <a:cubicBezTo>
                    <a:pt x="4393287" y="4374456"/>
                    <a:pt x="2587498" y="4377250"/>
                    <a:pt x="2289302" y="4380044"/>
                  </a:cubicBezTo>
                  <a:cubicBezTo>
                    <a:pt x="1995678" y="4382838"/>
                    <a:pt x="1701800" y="4389062"/>
                    <a:pt x="1408303" y="4378393"/>
                  </a:cubicBezTo>
                  <a:cubicBezTo>
                    <a:pt x="1260348" y="4373059"/>
                    <a:pt x="1112393" y="4363026"/>
                    <a:pt x="965454" y="4345246"/>
                  </a:cubicBezTo>
                  <a:cubicBezTo>
                    <a:pt x="844931" y="4330641"/>
                    <a:pt x="723900" y="4312607"/>
                    <a:pt x="607949" y="4275905"/>
                  </a:cubicBezTo>
                  <a:cubicBezTo>
                    <a:pt x="501777" y="4242376"/>
                    <a:pt x="399542" y="4193100"/>
                    <a:pt x="315849" y="4118678"/>
                  </a:cubicBezTo>
                  <a:cubicBezTo>
                    <a:pt x="227203" y="4039812"/>
                    <a:pt x="170053" y="3934655"/>
                    <a:pt x="135636" y="3822133"/>
                  </a:cubicBezTo>
                  <a:cubicBezTo>
                    <a:pt x="98425" y="3700468"/>
                    <a:pt x="85852" y="3572578"/>
                    <a:pt x="71882" y="3446594"/>
                  </a:cubicBezTo>
                  <a:cubicBezTo>
                    <a:pt x="55626" y="3299909"/>
                    <a:pt x="40894" y="3153097"/>
                    <a:pt x="27813" y="3006158"/>
                  </a:cubicBezTo>
                  <a:cubicBezTo>
                    <a:pt x="14732" y="2412115"/>
                    <a:pt x="32004" y="2219686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3681995" y="18796"/>
                  </a:cubicBezTo>
                  <a:cubicBezTo>
                    <a:pt x="5469730" y="17526"/>
                    <a:pt x="5735287" y="10541"/>
                    <a:pt x="6000971" y="5334"/>
                  </a:cubicBezTo>
                  <a:cubicBezTo>
                    <a:pt x="6274656" y="0"/>
                    <a:pt x="6548341" y="5334"/>
                    <a:pt x="6821899" y="10160"/>
                  </a:cubicBezTo>
                  <a:cubicBezTo>
                    <a:pt x="7099013" y="14986"/>
                    <a:pt x="7375619" y="13208"/>
                    <a:pt x="7652733" y="9144"/>
                  </a:cubicBezTo>
                  <a:cubicBezTo>
                    <a:pt x="7841582" y="6350"/>
                    <a:pt x="8087073" y="30734"/>
                    <a:pt x="8171147" y="230505"/>
                  </a:cubicBezTo>
                  <a:cubicBezTo>
                    <a:pt x="8195785" y="289052"/>
                    <a:pt x="8201881" y="353060"/>
                    <a:pt x="8203659" y="415925"/>
                  </a:cubicBezTo>
                  <a:cubicBezTo>
                    <a:pt x="8205817" y="488442"/>
                    <a:pt x="8205437" y="561086"/>
                    <a:pt x="8206199" y="633603"/>
                  </a:cubicBezTo>
                  <a:cubicBezTo>
                    <a:pt x="8207723" y="781558"/>
                    <a:pt x="8173052" y="1194054"/>
                    <a:pt x="8174703" y="1714436"/>
                  </a:cubicBezTo>
                  <a:cubicBezTo>
                    <a:pt x="8177878" y="3067372"/>
                    <a:pt x="8217248" y="3100900"/>
                    <a:pt x="8220296" y="3398843"/>
                  </a:cubicBezTo>
                  <a:cubicBezTo>
                    <a:pt x="8221692" y="3533970"/>
                    <a:pt x="8229566" y="3671765"/>
                    <a:pt x="8204802" y="3805369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581307" y="4946604"/>
          <a:ext cx="6570537" cy="3028950"/>
        </p:xfrm>
        <a:graphic>
          <a:graphicData uri="http://schemas.openxmlformats.org/drawingml/2006/table">
            <a:tbl>
              <a:tblPr/>
              <a:tblGrid>
                <a:gridCol w="1813918"/>
                <a:gridCol w="574641"/>
                <a:gridCol w="1647940"/>
                <a:gridCol w="2534038"/>
              </a:tblGrid>
              <a:tr h="10096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units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tenths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hundredths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</a:tr>
              <a:tr h="10096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3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2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6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3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2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00"/>
                        </a:lnSpc>
                        <a:defRPr/>
                      </a:pPr>
                      <a:r>
                        <a:rPr lang="en-US" sz="2500">
                          <a:solidFill>
                            <a:srgbClr val="233550"/>
                          </a:solidFill>
                          <a:latin typeface="Quicksand Bold"/>
                        </a:rPr>
                        <a:t>3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5" id="5"/>
          <p:cNvGrpSpPr/>
          <p:nvPr/>
        </p:nvGrpSpPr>
        <p:grpSpPr>
          <a:xfrm rot="0">
            <a:off x="6353954" y="6039768"/>
            <a:ext cx="1073991" cy="1878636"/>
            <a:chOff x="0" y="0"/>
            <a:chExt cx="270649" cy="4734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649" cy="473421"/>
            </a:xfrm>
            <a:custGeom>
              <a:avLst/>
              <a:gdLst/>
              <a:ahLst/>
              <a:cxnLst/>
              <a:rect r="r" b="b" t="t" l="l"/>
              <a:pathLst>
                <a:path h="47342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338097"/>
                  </a:lnTo>
                  <a:cubicBezTo>
                    <a:pt x="270649" y="373987"/>
                    <a:pt x="256391" y="408408"/>
                    <a:pt x="231013" y="433786"/>
                  </a:cubicBezTo>
                  <a:cubicBezTo>
                    <a:pt x="205635" y="459164"/>
                    <a:pt x="171214" y="473421"/>
                    <a:pt x="135324" y="473421"/>
                  </a:cubicBezTo>
                  <a:lnTo>
                    <a:pt x="135324" y="473421"/>
                  </a:lnTo>
                  <a:cubicBezTo>
                    <a:pt x="99434" y="473421"/>
                    <a:pt x="65014" y="459164"/>
                    <a:pt x="39636" y="433786"/>
                  </a:cubicBezTo>
                  <a:cubicBezTo>
                    <a:pt x="14257" y="408408"/>
                    <a:pt x="0" y="373987"/>
                    <a:pt x="0" y="338097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5993C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70649" cy="4924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533359" y="5349085"/>
            <a:ext cx="4037216" cy="1721735"/>
            <a:chOff x="0" y="0"/>
            <a:chExt cx="5382954" cy="22956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50142" cy="2295647"/>
            </a:xfrm>
            <a:custGeom>
              <a:avLst/>
              <a:gdLst/>
              <a:ahLst/>
              <a:cxnLst/>
              <a:rect r="r" b="b" t="t" l="l"/>
              <a:pathLst>
                <a:path h="2295647" w="3850142">
                  <a:moveTo>
                    <a:pt x="0" y="0"/>
                  </a:moveTo>
                  <a:lnTo>
                    <a:pt x="3850142" y="0"/>
                  </a:lnTo>
                  <a:lnTo>
                    <a:pt x="3850142" y="2295647"/>
                  </a:lnTo>
                  <a:lnTo>
                    <a:pt x="0" y="2295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340100" y="690967"/>
              <a:ext cx="2042854" cy="913713"/>
            </a:xfrm>
            <a:custGeom>
              <a:avLst/>
              <a:gdLst/>
              <a:ahLst/>
              <a:cxnLst/>
              <a:rect r="r" b="b" t="t" l="l"/>
              <a:pathLst>
                <a:path h="913713" w="2042854">
                  <a:moveTo>
                    <a:pt x="0" y="0"/>
                  </a:moveTo>
                  <a:lnTo>
                    <a:pt x="2042854" y="0"/>
                  </a:lnTo>
                  <a:lnTo>
                    <a:pt x="2042854" y="913713"/>
                  </a:lnTo>
                  <a:lnTo>
                    <a:pt x="0" y="913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828828" y="790268"/>
              <a:ext cx="1431720" cy="7055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56"/>
                </a:lnSpc>
              </a:pPr>
              <a:r>
                <a:rPr lang="en-US" sz="3463">
                  <a:solidFill>
                    <a:srgbClr val="2E2C2B"/>
                  </a:solidFill>
                  <a:latin typeface="Bobby Jones"/>
                </a:rPr>
                <a:t>$3.23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1842051" y="5677059"/>
            <a:ext cx="1491283" cy="1065787"/>
            <a:chOff x="0" y="0"/>
            <a:chExt cx="1988377" cy="1421049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988377" cy="1421049"/>
              <a:chOff x="0" y="0"/>
              <a:chExt cx="5565902" cy="397782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-19304" y="-3175"/>
                <a:ext cx="5592191" cy="3985573"/>
              </a:xfrm>
              <a:custGeom>
                <a:avLst/>
                <a:gdLst/>
                <a:ahLst/>
                <a:cxnLst/>
                <a:rect r="r" b="b" t="t" l="l"/>
                <a:pathLst>
                  <a:path h="3985573" w="5592191">
                    <a:moveTo>
                      <a:pt x="5567426" y="3401881"/>
                    </a:moveTo>
                    <a:cubicBezTo>
                      <a:pt x="5545709" y="3519229"/>
                      <a:pt x="5496941" y="3670486"/>
                      <a:pt x="5411597" y="3754179"/>
                    </a:cubicBezTo>
                    <a:cubicBezTo>
                      <a:pt x="5226304" y="3935789"/>
                      <a:pt x="4860163" y="3955728"/>
                      <a:pt x="4453128" y="3932360"/>
                    </a:cubicBezTo>
                    <a:cubicBezTo>
                      <a:pt x="4160774" y="3915596"/>
                      <a:pt x="3957574" y="3958522"/>
                      <a:pt x="3664712" y="3961316"/>
                    </a:cubicBezTo>
                    <a:cubicBezTo>
                      <a:pt x="3366516" y="3964110"/>
                      <a:pt x="3230880" y="3965380"/>
                      <a:pt x="2932557" y="3968174"/>
                    </a:cubicBezTo>
                    <a:cubicBezTo>
                      <a:pt x="2726944" y="3970968"/>
                      <a:pt x="2587498" y="3973762"/>
                      <a:pt x="2289302" y="3976556"/>
                    </a:cubicBezTo>
                    <a:cubicBezTo>
                      <a:pt x="1995678" y="3979350"/>
                      <a:pt x="1701800" y="3985573"/>
                      <a:pt x="1408303" y="3974905"/>
                    </a:cubicBezTo>
                    <a:cubicBezTo>
                      <a:pt x="1260348" y="3969571"/>
                      <a:pt x="1112393" y="3959538"/>
                      <a:pt x="965454" y="3941758"/>
                    </a:cubicBezTo>
                    <a:cubicBezTo>
                      <a:pt x="844931" y="3927153"/>
                      <a:pt x="723900" y="3909119"/>
                      <a:pt x="607949" y="3872416"/>
                    </a:cubicBezTo>
                    <a:cubicBezTo>
                      <a:pt x="501777" y="3838888"/>
                      <a:pt x="399542" y="3789612"/>
                      <a:pt x="315849" y="3715190"/>
                    </a:cubicBezTo>
                    <a:cubicBezTo>
                      <a:pt x="227203" y="3636323"/>
                      <a:pt x="170053" y="3531167"/>
                      <a:pt x="135636" y="3418645"/>
                    </a:cubicBezTo>
                    <a:cubicBezTo>
                      <a:pt x="98425" y="3296979"/>
                      <a:pt x="85852" y="3169090"/>
                      <a:pt x="71882" y="3043106"/>
                    </a:cubicBezTo>
                    <a:cubicBezTo>
                      <a:pt x="55626" y="2896421"/>
                      <a:pt x="40894" y="2749609"/>
                      <a:pt x="27813" y="2602670"/>
                    </a:cubicBezTo>
                    <a:cubicBezTo>
                      <a:pt x="14732" y="2135021"/>
                      <a:pt x="32004" y="198999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2726944" y="18796"/>
                    </a:cubicBezTo>
                    <a:cubicBezTo>
                      <a:pt x="2832354" y="17526"/>
                      <a:pt x="3097911" y="10541"/>
                      <a:pt x="3363595" y="5334"/>
                    </a:cubicBezTo>
                    <a:cubicBezTo>
                      <a:pt x="3637280" y="0"/>
                      <a:pt x="3910965" y="5334"/>
                      <a:pt x="4184523" y="10160"/>
                    </a:cubicBezTo>
                    <a:cubicBezTo>
                      <a:pt x="4461637" y="14986"/>
                      <a:pt x="4738243" y="13208"/>
                      <a:pt x="5015357" y="9144"/>
                    </a:cubicBezTo>
                    <a:cubicBezTo>
                      <a:pt x="5204206" y="6350"/>
                      <a:pt x="5449697" y="30734"/>
                      <a:pt x="5533771" y="230505"/>
                    </a:cubicBezTo>
                    <a:cubicBezTo>
                      <a:pt x="5558409" y="289052"/>
                      <a:pt x="5564505" y="353060"/>
                      <a:pt x="5566283" y="415925"/>
                    </a:cubicBezTo>
                    <a:cubicBezTo>
                      <a:pt x="5568442" y="488442"/>
                      <a:pt x="5568061" y="561086"/>
                      <a:pt x="5568823" y="633603"/>
                    </a:cubicBezTo>
                    <a:cubicBezTo>
                      <a:pt x="5570347" y="781558"/>
                      <a:pt x="5535676" y="1194054"/>
                      <a:pt x="5537327" y="1609189"/>
                    </a:cubicBezTo>
                    <a:cubicBezTo>
                      <a:pt x="5540502" y="2663884"/>
                      <a:pt x="5579872" y="2697412"/>
                      <a:pt x="5582920" y="2995354"/>
                    </a:cubicBezTo>
                    <a:cubicBezTo>
                      <a:pt x="5584317" y="3130482"/>
                      <a:pt x="5592191" y="3268277"/>
                      <a:pt x="5567426" y="3401881"/>
                    </a:cubicBezTo>
                    <a:close/>
                  </a:path>
                </a:pathLst>
              </a:custGeom>
              <a:solidFill>
                <a:srgbClr val="FFF3DF"/>
              </a:solidFill>
            </p:spPr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363406" y="139380"/>
              <a:ext cx="1261565" cy="1142290"/>
            </a:xfrm>
            <a:custGeom>
              <a:avLst/>
              <a:gdLst/>
              <a:ahLst/>
              <a:cxnLst/>
              <a:rect r="r" b="b" t="t" l="l"/>
              <a:pathLst>
                <a:path h="1142290" w="1261565">
                  <a:moveTo>
                    <a:pt x="0" y="0"/>
                  </a:moveTo>
                  <a:lnTo>
                    <a:pt x="1261565" y="0"/>
                  </a:lnTo>
                  <a:lnTo>
                    <a:pt x="1261565" y="1142289"/>
                  </a:lnTo>
                  <a:lnTo>
                    <a:pt x="0" y="11422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4346286" y="871077"/>
            <a:ext cx="9595428" cy="2080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>
                <a:solidFill>
                  <a:srgbClr val="FFF8ED"/>
                </a:solidFill>
                <a:latin typeface="Bobby Jones"/>
              </a:rPr>
              <a:t>Which bag comes with a lower price tag?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8660625" y="5143500"/>
            <a:ext cx="2015595" cy="2132904"/>
          </a:xfrm>
          <a:custGeom>
            <a:avLst/>
            <a:gdLst/>
            <a:ahLst/>
            <a:cxnLst/>
            <a:rect r="r" b="b" t="t" l="l"/>
            <a:pathLst>
              <a:path h="2132904" w="2015595">
                <a:moveTo>
                  <a:pt x="0" y="0"/>
                </a:moveTo>
                <a:lnTo>
                  <a:pt x="2015595" y="0"/>
                </a:lnTo>
                <a:lnTo>
                  <a:pt x="2015595" y="2132904"/>
                </a:lnTo>
                <a:lnTo>
                  <a:pt x="0" y="2132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0172047" y="5895680"/>
            <a:ext cx="1405281" cy="628544"/>
            <a:chOff x="0" y="0"/>
            <a:chExt cx="1873707" cy="83805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873707" cy="838058"/>
            </a:xfrm>
            <a:custGeom>
              <a:avLst/>
              <a:gdLst/>
              <a:ahLst/>
              <a:cxnLst/>
              <a:rect r="r" b="b" t="t" l="l"/>
              <a:pathLst>
                <a:path h="838058" w="1873707">
                  <a:moveTo>
                    <a:pt x="0" y="0"/>
                  </a:moveTo>
                  <a:lnTo>
                    <a:pt x="1873707" y="0"/>
                  </a:lnTo>
                  <a:lnTo>
                    <a:pt x="1873707" y="838058"/>
                  </a:lnTo>
                  <a:lnTo>
                    <a:pt x="0" y="83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494332" y="90290"/>
              <a:ext cx="1313174" cy="647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11"/>
                </a:lnSpc>
              </a:pPr>
              <a:r>
                <a:rPr lang="en-US" sz="3176">
                  <a:solidFill>
                    <a:srgbClr val="2E2C2B"/>
                  </a:solidFill>
                  <a:latin typeface="Bobby Jones"/>
                </a:rPr>
                <a:t>$3.26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-818597" y="737727"/>
            <a:ext cx="3694593" cy="1112424"/>
            <a:chOff x="0" y="0"/>
            <a:chExt cx="4926124" cy="1483231"/>
          </a:xfrm>
        </p:grpSpPr>
        <p:sp>
          <p:nvSpPr>
            <p:cNvPr name="Freeform 22" id="22"/>
            <p:cNvSpPr/>
            <p:nvPr/>
          </p:nvSpPr>
          <p:spPr>
            <a:xfrm flipH="false" flipV="false" rot="143982">
              <a:off x="24662" y="101536"/>
              <a:ext cx="4876800" cy="1280160"/>
            </a:xfrm>
            <a:custGeom>
              <a:avLst/>
              <a:gdLst/>
              <a:ahLst/>
              <a:cxnLst/>
              <a:rect r="r" b="b" t="t" l="l"/>
              <a:pathLst>
                <a:path h="1280160" w="4876800">
                  <a:moveTo>
                    <a:pt x="0" y="0"/>
                  </a:moveTo>
                  <a:lnTo>
                    <a:pt x="4876800" y="0"/>
                  </a:lnTo>
                  <a:lnTo>
                    <a:pt x="4876800" y="1280160"/>
                  </a:lnTo>
                  <a:lnTo>
                    <a:pt x="0" y="1280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1533273" y="412877"/>
              <a:ext cx="2786374" cy="647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11"/>
                </a:lnSpc>
              </a:pPr>
              <a:r>
                <a:rPr lang="en-US" sz="3176">
                  <a:solidFill>
                    <a:srgbClr val="2E2C2B"/>
                  </a:solidFill>
                  <a:latin typeface="Bobby Jones"/>
                </a:rPr>
                <a:t>Answer Key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2217272" y="3498510"/>
            <a:ext cx="13853455" cy="476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8ED"/>
                </a:solidFill>
                <a:latin typeface="Quicksand Bold"/>
              </a:rPr>
              <a:t>Place &lt;, &gt;, = on the blank to make the statement true.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856851" y="7685069"/>
            <a:ext cx="8738979" cy="476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8ED"/>
                </a:solidFill>
                <a:latin typeface="Quicksand Bold"/>
              </a:rPr>
              <a:t>The satchel comes with a lower price tag.</a:t>
            </a:r>
          </a:p>
        </p:txBody>
      </p: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5993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72315" y="832958"/>
            <a:ext cx="6743371" cy="108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>
                <a:solidFill>
                  <a:srgbClr val="233550"/>
                </a:solidFill>
                <a:latin typeface="Bobby Jones"/>
              </a:rPr>
              <a:t>Recap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2970328"/>
            <a:ext cx="16230600" cy="6148739"/>
            <a:chOff x="0" y="0"/>
            <a:chExt cx="11579840" cy="43868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9304" y="-3175"/>
              <a:ext cx="11606129" cy="4394610"/>
            </a:xfrm>
            <a:custGeom>
              <a:avLst/>
              <a:gdLst/>
              <a:ahLst/>
              <a:cxnLst/>
              <a:rect r="r" b="b" t="t" l="l"/>
              <a:pathLst>
                <a:path h="4394610" w="11606129">
                  <a:moveTo>
                    <a:pt x="11581364" y="3810918"/>
                  </a:moveTo>
                  <a:cubicBezTo>
                    <a:pt x="11559648" y="3928266"/>
                    <a:pt x="11510879" y="4079523"/>
                    <a:pt x="11425536" y="4163216"/>
                  </a:cubicBezTo>
                  <a:cubicBezTo>
                    <a:pt x="11240242" y="4344826"/>
                    <a:pt x="10874101" y="4364765"/>
                    <a:pt x="10467066" y="4341397"/>
                  </a:cubicBezTo>
                  <a:cubicBezTo>
                    <a:pt x="10174712" y="4324633"/>
                    <a:pt x="9971512" y="4367559"/>
                    <a:pt x="9678650" y="4370353"/>
                  </a:cubicBezTo>
                  <a:cubicBezTo>
                    <a:pt x="9380454" y="4373147"/>
                    <a:pt x="9244818" y="4374417"/>
                    <a:pt x="8946496" y="4377211"/>
                  </a:cubicBezTo>
                  <a:cubicBezTo>
                    <a:pt x="6526662" y="4380005"/>
                    <a:pt x="2587498" y="4382799"/>
                    <a:pt x="2289302" y="4385593"/>
                  </a:cubicBezTo>
                  <a:cubicBezTo>
                    <a:pt x="1995678" y="4388387"/>
                    <a:pt x="1701800" y="4394610"/>
                    <a:pt x="1408303" y="4383942"/>
                  </a:cubicBezTo>
                  <a:cubicBezTo>
                    <a:pt x="1260348" y="4378608"/>
                    <a:pt x="1112393" y="4368575"/>
                    <a:pt x="965454" y="4350795"/>
                  </a:cubicBezTo>
                  <a:cubicBezTo>
                    <a:pt x="844931" y="4336190"/>
                    <a:pt x="723900" y="4318156"/>
                    <a:pt x="607949" y="4281453"/>
                  </a:cubicBezTo>
                  <a:cubicBezTo>
                    <a:pt x="501777" y="4247925"/>
                    <a:pt x="399542" y="4198649"/>
                    <a:pt x="315849" y="4124227"/>
                  </a:cubicBezTo>
                  <a:cubicBezTo>
                    <a:pt x="227203" y="4045360"/>
                    <a:pt x="170053" y="3940204"/>
                    <a:pt x="135636" y="3827682"/>
                  </a:cubicBezTo>
                  <a:cubicBezTo>
                    <a:pt x="98425" y="3706016"/>
                    <a:pt x="85852" y="3578127"/>
                    <a:pt x="71882" y="3452143"/>
                  </a:cubicBezTo>
                  <a:cubicBezTo>
                    <a:pt x="55626" y="3305458"/>
                    <a:pt x="40894" y="3158646"/>
                    <a:pt x="27813" y="3011707"/>
                  </a:cubicBezTo>
                  <a:cubicBezTo>
                    <a:pt x="14732" y="2415926"/>
                    <a:pt x="32004" y="2222845"/>
                    <a:pt x="22225" y="1259967"/>
                  </a:cubicBezTo>
                  <a:cubicBezTo>
                    <a:pt x="12319" y="1113282"/>
                    <a:pt x="30734" y="951865"/>
                    <a:pt x="33020" y="804799"/>
                  </a:cubicBezTo>
                  <a:cubicBezTo>
                    <a:pt x="35052" y="677926"/>
                    <a:pt x="0" y="445389"/>
                    <a:pt x="66040" y="335788"/>
                  </a:cubicBezTo>
                  <a:cubicBezTo>
                    <a:pt x="123444" y="240665"/>
                    <a:pt x="205232" y="159639"/>
                    <a:pt x="302387" y="105410"/>
                  </a:cubicBezTo>
                  <a:cubicBezTo>
                    <a:pt x="461137" y="16764"/>
                    <a:pt x="641858" y="2032"/>
                    <a:pt x="821055" y="10033"/>
                  </a:cubicBezTo>
                  <a:cubicBezTo>
                    <a:pt x="915289" y="10033"/>
                    <a:pt x="1009396" y="10287"/>
                    <a:pt x="1103630" y="10668"/>
                  </a:cubicBezTo>
                  <a:cubicBezTo>
                    <a:pt x="1675130" y="13081"/>
                    <a:pt x="2246503" y="21336"/>
                    <a:pt x="4904722" y="18796"/>
                  </a:cubicBezTo>
                  <a:cubicBezTo>
                    <a:pt x="8846292" y="17526"/>
                    <a:pt x="9111850" y="10541"/>
                    <a:pt x="9377534" y="5334"/>
                  </a:cubicBezTo>
                  <a:cubicBezTo>
                    <a:pt x="9651218" y="0"/>
                    <a:pt x="9924903" y="5334"/>
                    <a:pt x="10198462" y="10160"/>
                  </a:cubicBezTo>
                  <a:cubicBezTo>
                    <a:pt x="10475575" y="14986"/>
                    <a:pt x="10752181" y="13208"/>
                    <a:pt x="11029296" y="9144"/>
                  </a:cubicBezTo>
                  <a:cubicBezTo>
                    <a:pt x="11218144" y="6350"/>
                    <a:pt x="11463636" y="30734"/>
                    <a:pt x="11547710" y="230505"/>
                  </a:cubicBezTo>
                  <a:cubicBezTo>
                    <a:pt x="11572348" y="289052"/>
                    <a:pt x="11578443" y="353060"/>
                    <a:pt x="11580222" y="415925"/>
                  </a:cubicBezTo>
                  <a:cubicBezTo>
                    <a:pt x="11582380" y="488442"/>
                    <a:pt x="11581999" y="561086"/>
                    <a:pt x="11582761" y="633603"/>
                  </a:cubicBezTo>
                  <a:cubicBezTo>
                    <a:pt x="11584286" y="781558"/>
                    <a:pt x="11549614" y="1194054"/>
                    <a:pt x="11551265" y="1715884"/>
                  </a:cubicBezTo>
                  <a:cubicBezTo>
                    <a:pt x="11554440" y="3072921"/>
                    <a:pt x="11593811" y="3106449"/>
                    <a:pt x="11596859" y="3404391"/>
                  </a:cubicBezTo>
                  <a:cubicBezTo>
                    <a:pt x="11598255" y="3539519"/>
                    <a:pt x="11606129" y="3677314"/>
                    <a:pt x="11581364" y="3810918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2024110" y="4823009"/>
          <a:ext cx="6457884" cy="3310203"/>
        </p:xfrm>
        <a:graphic>
          <a:graphicData uri="http://schemas.openxmlformats.org/drawingml/2006/table">
            <a:tbl>
              <a:tblPr/>
              <a:tblGrid>
                <a:gridCol w="1486697"/>
                <a:gridCol w="574729"/>
                <a:gridCol w="1935738"/>
                <a:gridCol w="2460720"/>
              </a:tblGrid>
              <a:tr h="108387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units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tenths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hundredths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</a:tr>
              <a:tr h="111316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3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2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6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16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3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2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57"/>
                        </a:lnSpc>
                        <a:defRPr/>
                      </a:pPr>
                      <a:r>
                        <a:rPr lang="en-US" sz="2612">
                          <a:solidFill>
                            <a:srgbClr val="233550"/>
                          </a:solidFill>
                          <a:latin typeface="Quicksand Bold"/>
                        </a:rPr>
                        <a:t>3</a:t>
                      </a:r>
                      <a:endParaRPr lang="en-US" sz="1100"/>
                    </a:p>
                  </a:txBody>
                  <a:tcPr marL="199097" marR="199097" marT="199097" marB="199097" anchor="ctr">
                    <a:lnL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2841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6" id="6"/>
          <p:cNvGrpSpPr/>
          <p:nvPr/>
        </p:nvGrpSpPr>
        <p:grpSpPr>
          <a:xfrm rot="0">
            <a:off x="6720557" y="6001860"/>
            <a:ext cx="1073991" cy="1878636"/>
            <a:chOff x="0" y="0"/>
            <a:chExt cx="270649" cy="47342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649" cy="473421"/>
            </a:xfrm>
            <a:custGeom>
              <a:avLst/>
              <a:gdLst/>
              <a:ahLst/>
              <a:cxnLst/>
              <a:rect r="r" b="b" t="t" l="l"/>
              <a:pathLst>
                <a:path h="47342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338097"/>
                  </a:lnTo>
                  <a:cubicBezTo>
                    <a:pt x="270649" y="373987"/>
                    <a:pt x="256391" y="408408"/>
                    <a:pt x="231013" y="433786"/>
                  </a:cubicBezTo>
                  <a:cubicBezTo>
                    <a:pt x="205635" y="459164"/>
                    <a:pt x="171214" y="473421"/>
                    <a:pt x="135324" y="473421"/>
                  </a:cubicBezTo>
                  <a:lnTo>
                    <a:pt x="135324" y="473421"/>
                  </a:lnTo>
                  <a:cubicBezTo>
                    <a:pt x="99434" y="473421"/>
                    <a:pt x="65014" y="459164"/>
                    <a:pt x="39636" y="433786"/>
                  </a:cubicBezTo>
                  <a:cubicBezTo>
                    <a:pt x="14257" y="408408"/>
                    <a:pt x="0" y="373987"/>
                    <a:pt x="0" y="338097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5993CF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270649" cy="4924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904514" y="4998410"/>
            <a:ext cx="2902540" cy="2924058"/>
            <a:chOff x="0" y="0"/>
            <a:chExt cx="3870054" cy="389874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26661" cy="426661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82153" y="0"/>
              <a:ext cx="426661" cy="426661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65257" y="0"/>
              <a:ext cx="426661" cy="42666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147410" y="0"/>
              <a:ext cx="426661" cy="426661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534818" y="0"/>
              <a:ext cx="426661" cy="426661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916971" y="0"/>
              <a:ext cx="426661" cy="426661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2304379" y="0"/>
              <a:ext cx="426661" cy="426661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2686532" y="0"/>
              <a:ext cx="426661" cy="426661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3061240" y="0"/>
              <a:ext cx="426661" cy="426661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3443393" y="0"/>
              <a:ext cx="426661" cy="426661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0" y="394853"/>
              <a:ext cx="426661" cy="426661"/>
              <a:chOff x="0" y="0"/>
              <a:chExt cx="812800" cy="8128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0">
              <a:off x="382153" y="394853"/>
              <a:ext cx="426661" cy="426661"/>
              <a:chOff x="0" y="0"/>
              <a:chExt cx="812800" cy="8128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765257" y="394853"/>
              <a:ext cx="426661" cy="426661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1147410" y="394853"/>
              <a:ext cx="426661" cy="426661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1534818" y="394853"/>
              <a:ext cx="426661" cy="426661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1916971" y="394853"/>
              <a:ext cx="426661" cy="426661"/>
              <a:chOff x="0" y="0"/>
              <a:chExt cx="812800" cy="812800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2304379" y="394853"/>
              <a:ext cx="426661" cy="426661"/>
              <a:chOff x="0" y="0"/>
              <a:chExt cx="812800" cy="812800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0">
              <a:off x="2686532" y="394853"/>
              <a:ext cx="426661" cy="426661"/>
              <a:chOff x="0" y="0"/>
              <a:chExt cx="812800" cy="812800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3061240" y="394853"/>
              <a:ext cx="426661" cy="426661"/>
              <a:chOff x="0" y="0"/>
              <a:chExt cx="812800" cy="812800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" id="67"/>
            <p:cNvGrpSpPr/>
            <p:nvPr/>
          </p:nvGrpSpPr>
          <p:grpSpPr>
            <a:xfrm rot="0">
              <a:off x="3443393" y="394853"/>
              <a:ext cx="426661" cy="426661"/>
              <a:chOff x="0" y="0"/>
              <a:chExt cx="812800" cy="812800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" id="70"/>
            <p:cNvGrpSpPr/>
            <p:nvPr/>
          </p:nvGrpSpPr>
          <p:grpSpPr>
            <a:xfrm rot="0">
              <a:off x="0" y="777957"/>
              <a:ext cx="426661" cy="426661"/>
              <a:chOff x="0" y="0"/>
              <a:chExt cx="812800" cy="812800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" id="73"/>
            <p:cNvGrpSpPr/>
            <p:nvPr/>
          </p:nvGrpSpPr>
          <p:grpSpPr>
            <a:xfrm rot="0">
              <a:off x="382153" y="777957"/>
              <a:ext cx="426661" cy="426661"/>
              <a:chOff x="0" y="0"/>
              <a:chExt cx="812800" cy="812800"/>
            </a:xfrm>
          </p:grpSpPr>
          <p:sp>
            <p:nvSpPr>
              <p:cNvPr name="Freeform 74" id="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" id="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" id="76"/>
            <p:cNvGrpSpPr/>
            <p:nvPr/>
          </p:nvGrpSpPr>
          <p:grpSpPr>
            <a:xfrm rot="0">
              <a:off x="765257" y="777957"/>
              <a:ext cx="426661" cy="426661"/>
              <a:chOff x="0" y="0"/>
              <a:chExt cx="812800" cy="812800"/>
            </a:xfrm>
          </p:grpSpPr>
          <p:sp>
            <p:nvSpPr>
              <p:cNvPr name="Freeform 77" id="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" id="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" id="79"/>
            <p:cNvGrpSpPr/>
            <p:nvPr/>
          </p:nvGrpSpPr>
          <p:grpSpPr>
            <a:xfrm rot="0">
              <a:off x="1147410" y="777957"/>
              <a:ext cx="426661" cy="426661"/>
              <a:chOff x="0" y="0"/>
              <a:chExt cx="812800" cy="812800"/>
            </a:xfrm>
          </p:grpSpPr>
          <p:sp>
            <p:nvSpPr>
              <p:cNvPr name="Freeform 80" id="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" id="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" id="82"/>
            <p:cNvGrpSpPr/>
            <p:nvPr/>
          </p:nvGrpSpPr>
          <p:grpSpPr>
            <a:xfrm rot="0">
              <a:off x="1534818" y="777957"/>
              <a:ext cx="426661" cy="426661"/>
              <a:chOff x="0" y="0"/>
              <a:chExt cx="812800" cy="812800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" id="85"/>
            <p:cNvGrpSpPr/>
            <p:nvPr/>
          </p:nvGrpSpPr>
          <p:grpSpPr>
            <a:xfrm rot="0">
              <a:off x="1916971" y="777957"/>
              <a:ext cx="426661" cy="426661"/>
              <a:chOff x="0" y="0"/>
              <a:chExt cx="812800" cy="812800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" id="88"/>
            <p:cNvGrpSpPr/>
            <p:nvPr/>
          </p:nvGrpSpPr>
          <p:grpSpPr>
            <a:xfrm rot="0">
              <a:off x="2304379" y="777957"/>
              <a:ext cx="426661" cy="426661"/>
              <a:chOff x="0" y="0"/>
              <a:chExt cx="812800" cy="812800"/>
            </a:xfrm>
          </p:grpSpPr>
          <p:sp>
            <p:nvSpPr>
              <p:cNvPr name="Freeform 89" id="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" id="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1" id="91"/>
            <p:cNvGrpSpPr/>
            <p:nvPr/>
          </p:nvGrpSpPr>
          <p:grpSpPr>
            <a:xfrm rot="0">
              <a:off x="2686532" y="777957"/>
              <a:ext cx="426661" cy="426661"/>
              <a:chOff x="0" y="0"/>
              <a:chExt cx="812800" cy="812800"/>
            </a:xfrm>
          </p:grpSpPr>
          <p:sp>
            <p:nvSpPr>
              <p:cNvPr name="Freeform 92" id="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" id="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" id="94"/>
            <p:cNvGrpSpPr/>
            <p:nvPr/>
          </p:nvGrpSpPr>
          <p:grpSpPr>
            <a:xfrm rot="0">
              <a:off x="3061240" y="777957"/>
              <a:ext cx="426661" cy="426661"/>
              <a:chOff x="0" y="0"/>
              <a:chExt cx="812800" cy="812800"/>
            </a:xfrm>
          </p:grpSpPr>
          <p:sp>
            <p:nvSpPr>
              <p:cNvPr name="Freeform 95" id="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" id="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" id="97"/>
            <p:cNvGrpSpPr/>
            <p:nvPr/>
          </p:nvGrpSpPr>
          <p:grpSpPr>
            <a:xfrm rot="0">
              <a:off x="3443393" y="777957"/>
              <a:ext cx="426661" cy="426661"/>
              <a:chOff x="0" y="0"/>
              <a:chExt cx="812800" cy="812800"/>
            </a:xfrm>
          </p:grpSpPr>
          <p:sp>
            <p:nvSpPr>
              <p:cNvPr name="Freeform 98" id="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" id="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" id="100"/>
            <p:cNvGrpSpPr/>
            <p:nvPr/>
          </p:nvGrpSpPr>
          <p:grpSpPr>
            <a:xfrm rot="0">
              <a:off x="0" y="1160110"/>
              <a:ext cx="426661" cy="426661"/>
              <a:chOff x="0" y="0"/>
              <a:chExt cx="812800" cy="812800"/>
            </a:xfrm>
          </p:grpSpPr>
          <p:sp>
            <p:nvSpPr>
              <p:cNvPr name="Freeform 101" id="1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" id="1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" id="103"/>
            <p:cNvGrpSpPr/>
            <p:nvPr/>
          </p:nvGrpSpPr>
          <p:grpSpPr>
            <a:xfrm rot="0">
              <a:off x="382153" y="1160110"/>
              <a:ext cx="426661" cy="426661"/>
              <a:chOff x="0" y="0"/>
              <a:chExt cx="812800" cy="812800"/>
            </a:xfrm>
          </p:grpSpPr>
          <p:sp>
            <p:nvSpPr>
              <p:cNvPr name="Freeform 104" id="1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" id="1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" id="106"/>
            <p:cNvGrpSpPr/>
            <p:nvPr/>
          </p:nvGrpSpPr>
          <p:grpSpPr>
            <a:xfrm rot="0">
              <a:off x="765257" y="1160110"/>
              <a:ext cx="426661" cy="426661"/>
              <a:chOff x="0" y="0"/>
              <a:chExt cx="812800" cy="812800"/>
            </a:xfrm>
          </p:grpSpPr>
          <p:sp>
            <p:nvSpPr>
              <p:cNvPr name="Freeform 107" id="1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" id="1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" id="109"/>
            <p:cNvGrpSpPr/>
            <p:nvPr/>
          </p:nvGrpSpPr>
          <p:grpSpPr>
            <a:xfrm rot="0">
              <a:off x="1147410" y="1160110"/>
              <a:ext cx="426661" cy="426661"/>
              <a:chOff x="0" y="0"/>
              <a:chExt cx="812800" cy="812800"/>
            </a:xfrm>
          </p:grpSpPr>
          <p:sp>
            <p:nvSpPr>
              <p:cNvPr name="Freeform 110" id="1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" id="1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" id="112"/>
            <p:cNvGrpSpPr/>
            <p:nvPr/>
          </p:nvGrpSpPr>
          <p:grpSpPr>
            <a:xfrm rot="0">
              <a:off x="1534818" y="1160110"/>
              <a:ext cx="426661" cy="426661"/>
              <a:chOff x="0" y="0"/>
              <a:chExt cx="812800" cy="812800"/>
            </a:xfrm>
          </p:grpSpPr>
          <p:sp>
            <p:nvSpPr>
              <p:cNvPr name="Freeform 113" id="1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" id="1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" id="115"/>
            <p:cNvGrpSpPr/>
            <p:nvPr/>
          </p:nvGrpSpPr>
          <p:grpSpPr>
            <a:xfrm rot="0">
              <a:off x="1916971" y="1160110"/>
              <a:ext cx="426661" cy="426661"/>
              <a:chOff x="0" y="0"/>
              <a:chExt cx="812800" cy="812800"/>
            </a:xfrm>
          </p:grpSpPr>
          <p:sp>
            <p:nvSpPr>
              <p:cNvPr name="Freeform 116" id="1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" id="1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" id="118"/>
            <p:cNvGrpSpPr/>
            <p:nvPr/>
          </p:nvGrpSpPr>
          <p:grpSpPr>
            <a:xfrm rot="0">
              <a:off x="2304379" y="1160110"/>
              <a:ext cx="426661" cy="426661"/>
              <a:chOff x="0" y="0"/>
              <a:chExt cx="812800" cy="812800"/>
            </a:xfrm>
          </p:grpSpPr>
          <p:sp>
            <p:nvSpPr>
              <p:cNvPr name="Freeform 119" id="1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" id="1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1" id="121"/>
            <p:cNvGrpSpPr/>
            <p:nvPr/>
          </p:nvGrpSpPr>
          <p:grpSpPr>
            <a:xfrm rot="0">
              <a:off x="2686532" y="1160110"/>
              <a:ext cx="426661" cy="426661"/>
              <a:chOff x="0" y="0"/>
              <a:chExt cx="812800" cy="812800"/>
            </a:xfrm>
          </p:grpSpPr>
          <p:sp>
            <p:nvSpPr>
              <p:cNvPr name="Freeform 122" id="1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3" id="1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4" id="124"/>
            <p:cNvGrpSpPr/>
            <p:nvPr/>
          </p:nvGrpSpPr>
          <p:grpSpPr>
            <a:xfrm rot="0">
              <a:off x="3061240" y="1160110"/>
              <a:ext cx="426661" cy="426661"/>
              <a:chOff x="0" y="0"/>
              <a:chExt cx="812800" cy="812800"/>
            </a:xfrm>
          </p:grpSpPr>
          <p:sp>
            <p:nvSpPr>
              <p:cNvPr name="Freeform 125" id="1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6" id="1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7" id="127"/>
            <p:cNvGrpSpPr/>
            <p:nvPr/>
          </p:nvGrpSpPr>
          <p:grpSpPr>
            <a:xfrm rot="0">
              <a:off x="3443393" y="1160110"/>
              <a:ext cx="426661" cy="426661"/>
              <a:chOff x="0" y="0"/>
              <a:chExt cx="812800" cy="812800"/>
            </a:xfrm>
          </p:grpSpPr>
          <p:sp>
            <p:nvSpPr>
              <p:cNvPr name="Freeform 128" id="1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9" id="1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0" id="130"/>
            <p:cNvGrpSpPr/>
            <p:nvPr/>
          </p:nvGrpSpPr>
          <p:grpSpPr>
            <a:xfrm rot="0">
              <a:off x="0" y="1551435"/>
              <a:ext cx="426661" cy="426661"/>
              <a:chOff x="0" y="0"/>
              <a:chExt cx="812800" cy="812800"/>
            </a:xfrm>
          </p:grpSpPr>
          <p:sp>
            <p:nvSpPr>
              <p:cNvPr name="Freeform 131" id="1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2" id="1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3" id="133"/>
            <p:cNvGrpSpPr/>
            <p:nvPr/>
          </p:nvGrpSpPr>
          <p:grpSpPr>
            <a:xfrm rot="0">
              <a:off x="382153" y="1551435"/>
              <a:ext cx="426661" cy="426661"/>
              <a:chOff x="0" y="0"/>
              <a:chExt cx="812800" cy="812800"/>
            </a:xfrm>
          </p:grpSpPr>
          <p:sp>
            <p:nvSpPr>
              <p:cNvPr name="Freeform 134" id="1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5" id="1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765257" y="1551435"/>
              <a:ext cx="426661" cy="426661"/>
              <a:chOff x="0" y="0"/>
              <a:chExt cx="812800" cy="812800"/>
            </a:xfrm>
          </p:grpSpPr>
          <p:sp>
            <p:nvSpPr>
              <p:cNvPr name="Freeform 137" id="1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8" id="1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9" id="139"/>
            <p:cNvGrpSpPr/>
            <p:nvPr/>
          </p:nvGrpSpPr>
          <p:grpSpPr>
            <a:xfrm rot="0">
              <a:off x="1147410" y="1551435"/>
              <a:ext cx="426661" cy="426661"/>
              <a:chOff x="0" y="0"/>
              <a:chExt cx="812800" cy="812800"/>
            </a:xfrm>
          </p:grpSpPr>
          <p:sp>
            <p:nvSpPr>
              <p:cNvPr name="Freeform 140" id="1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1" id="1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2" id="142"/>
            <p:cNvGrpSpPr/>
            <p:nvPr/>
          </p:nvGrpSpPr>
          <p:grpSpPr>
            <a:xfrm rot="0">
              <a:off x="1534818" y="1551435"/>
              <a:ext cx="426661" cy="426661"/>
              <a:chOff x="0" y="0"/>
              <a:chExt cx="812800" cy="812800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5" id="145"/>
            <p:cNvGrpSpPr/>
            <p:nvPr/>
          </p:nvGrpSpPr>
          <p:grpSpPr>
            <a:xfrm rot="0">
              <a:off x="1916971" y="1551435"/>
              <a:ext cx="426661" cy="426661"/>
              <a:chOff x="0" y="0"/>
              <a:chExt cx="812800" cy="812800"/>
            </a:xfrm>
          </p:grpSpPr>
          <p:sp>
            <p:nvSpPr>
              <p:cNvPr name="Freeform 146" id="1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7" id="1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8" id="148"/>
            <p:cNvGrpSpPr/>
            <p:nvPr/>
          </p:nvGrpSpPr>
          <p:grpSpPr>
            <a:xfrm rot="0">
              <a:off x="2304379" y="1551435"/>
              <a:ext cx="426661" cy="426661"/>
              <a:chOff x="0" y="0"/>
              <a:chExt cx="812800" cy="812800"/>
            </a:xfrm>
          </p:grpSpPr>
          <p:sp>
            <p:nvSpPr>
              <p:cNvPr name="Freeform 149" id="1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0" id="1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1" id="151"/>
            <p:cNvGrpSpPr/>
            <p:nvPr/>
          </p:nvGrpSpPr>
          <p:grpSpPr>
            <a:xfrm rot="0">
              <a:off x="2686532" y="1551435"/>
              <a:ext cx="426661" cy="426661"/>
              <a:chOff x="0" y="0"/>
              <a:chExt cx="812800" cy="812800"/>
            </a:xfrm>
          </p:grpSpPr>
          <p:sp>
            <p:nvSpPr>
              <p:cNvPr name="Freeform 152" id="1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3" id="1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4" id="154"/>
            <p:cNvGrpSpPr/>
            <p:nvPr/>
          </p:nvGrpSpPr>
          <p:grpSpPr>
            <a:xfrm rot="0">
              <a:off x="3061240" y="1551435"/>
              <a:ext cx="426661" cy="426661"/>
              <a:chOff x="0" y="0"/>
              <a:chExt cx="812800" cy="812800"/>
            </a:xfrm>
          </p:grpSpPr>
          <p:sp>
            <p:nvSpPr>
              <p:cNvPr name="Freeform 155" id="1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6" id="1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7" id="157"/>
            <p:cNvGrpSpPr/>
            <p:nvPr/>
          </p:nvGrpSpPr>
          <p:grpSpPr>
            <a:xfrm rot="0">
              <a:off x="3443393" y="1551435"/>
              <a:ext cx="426661" cy="426661"/>
              <a:chOff x="0" y="0"/>
              <a:chExt cx="812800" cy="812800"/>
            </a:xfrm>
          </p:grpSpPr>
          <p:sp>
            <p:nvSpPr>
              <p:cNvPr name="Freeform 158" id="1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9" id="1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0" id="160"/>
            <p:cNvGrpSpPr/>
            <p:nvPr/>
          </p:nvGrpSpPr>
          <p:grpSpPr>
            <a:xfrm rot="0">
              <a:off x="0" y="1929671"/>
              <a:ext cx="426661" cy="426661"/>
              <a:chOff x="0" y="0"/>
              <a:chExt cx="812800" cy="812800"/>
            </a:xfrm>
          </p:grpSpPr>
          <p:sp>
            <p:nvSpPr>
              <p:cNvPr name="Freeform 161" id="1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2" id="1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3" id="163"/>
            <p:cNvGrpSpPr/>
            <p:nvPr/>
          </p:nvGrpSpPr>
          <p:grpSpPr>
            <a:xfrm rot="0">
              <a:off x="382153" y="1929671"/>
              <a:ext cx="426661" cy="426661"/>
              <a:chOff x="0" y="0"/>
              <a:chExt cx="812800" cy="812800"/>
            </a:xfrm>
          </p:grpSpPr>
          <p:sp>
            <p:nvSpPr>
              <p:cNvPr name="Freeform 164" id="1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5" id="1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6" id="166"/>
            <p:cNvGrpSpPr/>
            <p:nvPr/>
          </p:nvGrpSpPr>
          <p:grpSpPr>
            <a:xfrm rot="0">
              <a:off x="765257" y="1929671"/>
              <a:ext cx="426661" cy="426661"/>
              <a:chOff x="0" y="0"/>
              <a:chExt cx="812800" cy="812800"/>
            </a:xfrm>
          </p:grpSpPr>
          <p:sp>
            <p:nvSpPr>
              <p:cNvPr name="Freeform 167" id="1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8" id="1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9" id="169"/>
            <p:cNvGrpSpPr/>
            <p:nvPr/>
          </p:nvGrpSpPr>
          <p:grpSpPr>
            <a:xfrm rot="0">
              <a:off x="1147410" y="1929671"/>
              <a:ext cx="426661" cy="426661"/>
              <a:chOff x="0" y="0"/>
              <a:chExt cx="812800" cy="812800"/>
            </a:xfrm>
          </p:grpSpPr>
          <p:sp>
            <p:nvSpPr>
              <p:cNvPr name="Freeform 170" id="1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1" id="1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2" id="172"/>
            <p:cNvGrpSpPr/>
            <p:nvPr/>
          </p:nvGrpSpPr>
          <p:grpSpPr>
            <a:xfrm rot="0">
              <a:off x="1534818" y="1929671"/>
              <a:ext cx="426661" cy="426661"/>
              <a:chOff x="0" y="0"/>
              <a:chExt cx="812800" cy="812800"/>
            </a:xfrm>
          </p:grpSpPr>
          <p:sp>
            <p:nvSpPr>
              <p:cNvPr name="Freeform 173" id="1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4" id="1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5" id="175"/>
            <p:cNvGrpSpPr/>
            <p:nvPr/>
          </p:nvGrpSpPr>
          <p:grpSpPr>
            <a:xfrm rot="0">
              <a:off x="1916971" y="1929671"/>
              <a:ext cx="426661" cy="426661"/>
              <a:chOff x="0" y="0"/>
              <a:chExt cx="812800" cy="812800"/>
            </a:xfrm>
          </p:grpSpPr>
          <p:sp>
            <p:nvSpPr>
              <p:cNvPr name="Freeform 176" id="1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7" id="1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8" id="178"/>
            <p:cNvGrpSpPr/>
            <p:nvPr/>
          </p:nvGrpSpPr>
          <p:grpSpPr>
            <a:xfrm rot="0">
              <a:off x="2304379" y="1929671"/>
              <a:ext cx="426661" cy="426661"/>
              <a:chOff x="0" y="0"/>
              <a:chExt cx="812800" cy="812800"/>
            </a:xfrm>
          </p:grpSpPr>
          <p:sp>
            <p:nvSpPr>
              <p:cNvPr name="Freeform 179" id="1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0" id="1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1" id="181"/>
            <p:cNvGrpSpPr/>
            <p:nvPr/>
          </p:nvGrpSpPr>
          <p:grpSpPr>
            <a:xfrm rot="0">
              <a:off x="2686532" y="1929671"/>
              <a:ext cx="426661" cy="426661"/>
              <a:chOff x="0" y="0"/>
              <a:chExt cx="812800" cy="812800"/>
            </a:xfrm>
          </p:grpSpPr>
          <p:sp>
            <p:nvSpPr>
              <p:cNvPr name="Freeform 182" id="1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3" id="1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4" id="184"/>
            <p:cNvGrpSpPr/>
            <p:nvPr/>
          </p:nvGrpSpPr>
          <p:grpSpPr>
            <a:xfrm rot="0">
              <a:off x="3061240" y="1929671"/>
              <a:ext cx="426661" cy="426661"/>
              <a:chOff x="0" y="0"/>
              <a:chExt cx="812800" cy="812800"/>
            </a:xfrm>
          </p:grpSpPr>
          <p:sp>
            <p:nvSpPr>
              <p:cNvPr name="Freeform 185" id="1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6" id="1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7" id="187"/>
            <p:cNvGrpSpPr/>
            <p:nvPr/>
          </p:nvGrpSpPr>
          <p:grpSpPr>
            <a:xfrm rot="0">
              <a:off x="3443393" y="1929671"/>
              <a:ext cx="426661" cy="426661"/>
              <a:chOff x="0" y="0"/>
              <a:chExt cx="812800" cy="812800"/>
            </a:xfrm>
          </p:grpSpPr>
          <p:sp>
            <p:nvSpPr>
              <p:cNvPr name="Freeform 188" id="1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9" id="1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0" id="190"/>
            <p:cNvGrpSpPr/>
            <p:nvPr/>
          </p:nvGrpSpPr>
          <p:grpSpPr>
            <a:xfrm rot="0">
              <a:off x="0" y="2324524"/>
              <a:ext cx="426661" cy="426661"/>
              <a:chOff x="0" y="0"/>
              <a:chExt cx="812800" cy="812800"/>
            </a:xfrm>
          </p:grpSpPr>
          <p:sp>
            <p:nvSpPr>
              <p:cNvPr name="Freeform 191" id="1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2" id="1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3" id="193"/>
            <p:cNvGrpSpPr/>
            <p:nvPr/>
          </p:nvGrpSpPr>
          <p:grpSpPr>
            <a:xfrm rot="0">
              <a:off x="382153" y="2324524"/>
              <a:ext cx="426661" cy="426661"/>
              <a:chOff x="0" y="0"/>
              <a:chExt cx="812800" cy="812800"/>
            </a:xfrm>
          </p:grpSpPr>
          <p:sp>
            <p:nvSpPr>
              <p:cNvPr name="Freeform 194" id="1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5" id="1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6" id="196"/>
            <p:cNvGrpSpPr/>
            <p:nvPr/>
          </p:nvGrpSpPr>
          <p:grpSpPr>
            <a:xfrm rot="0">
              <a:off x="765257" y="2324524"/>
              <a:ext cx="426661" cy="426661"/>
              <a:chOff x="0" y="0"/>
              <a:chExt cx="812800" cy="812800"/>
            </a:xfrm>
          </p:grpSpPr>
          <p:sp>
            <p:nvSpPr>
              <p:cNvPr name="Freeform 197" id="1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8" id="1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9" id="199"/>
            <p:cNvGrpSpPr/>
            <p:nvPr/>
          </p:nvGrpSpPr>
          <p:grpSpPr>
            <a:xfrm rot="0">
              <a:off x="1147410" y="2324524"/>
              <a:ext cx="426661" cy="426661"/>
              <a:chOff x="0" y="0"/>
              <a:chExt cx="812800" cy="812800"/>
            </a:xfrm>
          </p:grpSpPr>
          <p:sp>
            <p:nvSpPr>
              <p:cNvPr name="Freeform 200" id="2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1" id="2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2" id="202"/>
            <p:cNvGrpSpPr/>
            <p:nvPr/>
          </p:nvGrpSpPr>
          <p:grpSpPr>
            <a:xfrm rot="0">
              <a:off x="1534818" y="2324524"/>
              <a:ext cx="426661" cy="426661"/>
              <a:chOff x="0" y="0"/>
              <a:chExt cx="812800" cy="812800"/>
            </a:xfrm>
          </p:grpSpPr>
          <p:sp>
            <p:nvSpPr>
              <p:cNvPr name="Freeform 203" id="2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4" id="2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5" id="205"/>
            <p:cNvGrpSpPr/>
            <p:nvPr/>
          </p:nvGrpSpPr>
          <p:grpSpPr>
            <a:xfrm rot="0">
              <a:off x="1916971" y="2324524"/>
              <a:ext cx="426661" cy="426661"/>
              <a:chOff x="0" y="0"/>
              <a:chExt cx="812800" cy="812800"/>
            </a:xfrm>
          </p:grpSpPr>
          <p:sp>
            <p:nvSpPr>
              <p:cNvPr name="Freeform 206" id="2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7" id="2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8" id="208"/>
            <p:cNvGrpSpPr/>
            <p:nvPr/>
          </p:nvGrpSpPr>
          <p:grpSpPr>
            <a:xfrm rot="0">
              <a:off x="2304379" y="2324524"/>
              <a:ext cx="426661" cy="426661"/>
              <a:chOff x="0" y="0"/>
              <a:chExt cx="812800" cy="812800"/>
            </a:xfrm>
          </p:grpSpPr>
          <p:sp>
            <p:nvSpPr>
              <p:cNvPr name="Freeform 209" id="2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0" id="2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1" id="211"/>
            <p:cNvGrpSpPr/>
            <p:nvPr/>
          </p:nvGrpSpPr>
          <p:grpSpPr>
            <a:xfrm rot="0">
              <a:off x="2686532" y="2324524"/>
              <a:ext cx="426661" cy="426661"/>
              <a:chOff x="0" y="0"/>
              <a:chExt cx="812800" cy="812800"/>
            </a:xfrm>
          </p:grpSpPr>
          <p:sp>
            <p:nvSpPr>
              <p:cNvPr name="Freeform 212" id="2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3" id="2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4" id="214"/>
            <p:cNvGrpSpPr/>
            <p:nvPr/>
          </p:nvGrpSpPr>
          <p:grpSpPr>
            <a:xfrm rot="0">
              <a:off x="3061240" y="2324524"/>
              <a:ext cx="426661" cy="426661"/>
              <a:chOff x="0" y="0"/>
              <a:chExt cx="812800" cy="812800"/>
            </a:xfrm>
          </p:grpSpPr>
          <p:sp>
            <p:nvSpPr>
              <p:cNvPr name="Freeform 215" id="2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6" id="2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7" id="217"/>
            <p:cNvGrpSpPr/>
            <p:nvPr/>
          </p:nvGrpSpPr>
          <p:grpSpPr>
            <a:xfrm rot="0">
              <a:off x="3443393" y="2324524"/>
              <a:ext cx="426661" cy="426661"/>
              <a:chOff x="0" y="0"/>
              <a:chExt cx="812800" cy="812800"/>
            </a:xfrm>
          </p:grpSpPr>
          <p:sp>
            <p:nvSpPr>
              <p:cNvPr name="Freeform 218" id="2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9" id="2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0" id="220"/>
            <p:cNvGrpSpPr/>
            <p:nvPr/>
          </p:nvGrpSpPr>
          <p:grpSpPr>
            <a:xfrm rot="0">
              <a:off x="0" y="2707628"/>
              <a:ext cx="426661" cy="426661"/>
              <a:chOff x="0" y="0"/>
              <a:chExt cx="812800" cy="812800"/>
            </a:xfrm>
          </p:grpSpPr>
          <p:sp>
            <p:nvSpPr>
              <p:cNvPr name="Freeform 221" id="2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2" id="2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3" id="223"/>
            <p:cNvGrpSpPr/>
            <p:nvPr/>
          </p:nvGrpSpPr>
          <p:grpSpPr>
            <a:xfrm rot="0">
              <a:off x="382153" y="2707628"/>
              <a:ext cx="426661" cy="426661"/>
              <a:chOff x="0" y="0"/>
              <a:chExt cx="812800" cy="812800"/>
            </a:xfrm>
          </p:grpSpPr>
          <p:sp>
            <p:nvSpPr>
              <p:cNvPr name="Freeform 224" id="2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5" id="2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6" id="226"/>
            <p:cNvGrpSpPr/>
            <p:nvPr/>
          </p:nvGrpSpPr>
          <p:grpSpPr>
            <a:xfrm rot="0">
              <a:off x="765257" y="2707628"/>
              <a:ext cx="426661" cy="426661"/>
              <a:chOff x="0" y="0"/>
              <a:chExt cx="812800" cy="812800"/>
            </a:xfrm>
          </p:grpSpPr>
          <p:sp>
            <p:nvSpPr>
              <p:cNvPr name="Freeform 227" id="2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8" id="2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9" id="229"/>
            <p:cNvGrpSpPr/>
            <p:nvPr/>
          </p:nvGrpSpPr>
          <p:grpSpPr>
            <a:xfrm rot="0">
              <a:off x="1147410" y="2707628"/>
              <a:ext cx="426661" cy="426661"/>
              <a:chOff x="0" y="0"/>
              <a:chExt cx="812800" cy="812800"/>
            </a:xfrm>
          </p:grpSpPr>
          <p:sp>
            <p:nvSpPr>
              <p:cNvPr name="Freeform 230" id="2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1" id="2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2" id="232"/>
            <p:cNvGrpSpPr/>
            <p:nvPr/>
          </p:nvGrpSpPr>
          <p:grpSpPr>
            <a:xfrm rot="0">
              <a:off x="1534818" y="2707628"/>
              <a:ext cx="426661" cy="426661"/>
              <a:chOff x="0" y="0"/>
              <a:chExt cx="812800" cy="812800"/>
            </a:xfrm>
          </p:grpSpPr>
          <p:sp>
            <p:nvSpPr>
              <p:cNvPr name="Freeform 233" id="2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4" id="2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5" id="235"/>
            <p:cNvGrpSpPr/>
            <p:nvPr/>
          </p:nvGrpSpPr>
          <p:grpSpPr>
            <a:xfrm rot="0">
              <a:off x="1916971" y="2707628"/>
              <a:ext cx="426661" cy="426661"/>
              <a:chOff x="0" y="0"/>
              <a:chExt cx="812800" cy="812800"/>
            </a:xfrm>
          </p:grpSpPr>
          <p:sp>
            <p:nvSpPr>
              <p:cNvPr name="Freeform 236" id="2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7" id="2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8" id="238"/>
            <p:cNvGrpSpPr/>
            <p:nvPr/>
          </p:nvGrpSpPr>
          <p:grpSpPr>
            <a:xfrm rot="0">
              <a:off x="2304379" y="2707628"/>
              <a:ext cx="426661" cy="426661"/>
              <a:chOff x="0" y="0"/>
              <a:chExt cx="812800" cy="812800"/>
            </a:xfrm>
          </p:grpSpPr>
          <p:sp>
            <p:nvSpPr>
              <p:cNvPr name="Freeform 239" id="2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0" id="2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1" id="241"/>
            <p:cNvGrpSpPr/>
            <p:nvPr/>
          </p:nvGrpSpPr>
          <p:grpSpPr>
            <a:xfrm rot="0">
              <a:off x="2686532" y="2707628"/>
              <a:ext cx="426661" cy="426661"/>
              <a:chOff x="0" y="0"/>
              <a:chExt cx="812800" cy="812800"/>
            </a:xfrm>
          </p:grpSpPr>
          <p:sp>
            <p:nvSpPr>
              <p:cNvPr name="Freeform 242" id="2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3" id="2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4" id="244"/>
            <p:cNvGrpSpPr/>
            <p:nvPr/>
          </p:nvGrpSpPr>
          <p:grpSpPr>
            <a:xfrm rot="0">
              <a:off x="3061240" y="2707628"/>
              <a:ext cx="426661" cy="426661"/>
              <a:chOff x="0" y="0"/>
              <a:chExt cx="812800" cy="812800"/>
            </a:xfrm>
          </p:grpSpPr>
          <p:sp>
            <p:nvSpPr>
              <p:cNvPr name="Freeform 245" id="2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6" id="2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7" id="247"/>
            <p:cNvGrpSpPr/>
            <p:nvPr/>
          </p:nvGrpSpPr>
          <p:grpSpPr>
            <a:xfrm rot="0">
              <a:off x="3443393" y="2707628"/>
              <a:ext cx="426661" cy="426661"/>
              <a:chOff x="0" y="0"/>
              <a:chExt cx="812800" cy="812800"/>
            </a:xfrm>
          </p:grpSpPr>
          <p:sp>
            <p:nvSpPr>
              <p:cNvPr name="Freeform 248" id="2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9" id="2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0" id="250"/>
            <p:cNvGrpSpPr/>
            <p:nvPr/>
          </p:nvGrpSpPr>
          <p:grpSpPr>
            <a:xfrm rot="0">
              <a:off x="0" y="3094085"/>
              <a:ext cx="426661" cy="426661"/>
              <a:chOff x="0" y="0"/>
              <a:chExt cx="812800" cy="812800"/>
            </a:xfrm>
          </p:grpSpPr>
          <p:sp>
            <p:nvSpPr>
              <p:cNvPr name="Freeform 251" id="2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2" id="2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3" id="253"/>
            <p:cNvGrpSpPr/>
            <p:nvPr/>
          </p:nvGrpSpPr>
          <p:grpSpPr>
            <a:xfrm rot="0">
              <a:off x="382153" y="3094085"/>
              <a:ext cx="426661" cy="426661"/>
              <a:chOff x="0" y="0"/>
              <a:chExt cx="812800" cy="812800"/>
            </a:xfrm>
          </p:grpSpPr>
          <p:sp>
            <p:nvSpPr>
              <p:cNvPr name="Freeform 254" id="2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5" id="2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6" id="256"/>
            <p:cNvGrpSpPr/>
            <p:nvPr/>
          </p:nvGrpSpPr>
          <p:grpSpPr>
            <a:xfrm rot="0">
              <a:off x="765257" y="3094085"/>
              <a:ext cx="426661" cy="426661"/>
              <a:chOff x="0" y="0"/>
              <a:chExt cx="812800" cy="812800"/>
            </a:xfrm>
          </p:grpSpPr>
          <p:sp>
            <p:nvSpPr>
              <p:cNvPr name="Freeform 257" id="2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8" id="2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9" id="259"/>
            <p:cNvGrpSpPr/>
            <p:nvPr/>
          </p:nvGrpSpPr>
          <p:grpSpPr>
            <a:xfrm rot="0">
              <a:off x="1147410" y="3094085"/>
              <a:ext cx="426661" cy="426661"/>
              <a:chOff x="0" y="0"/>
              <a:chExt cx="812800" cy="812800"/>
            </a:xfrm>
          </p:grpSpPr>
          <p:sp>
            <p:nvSpPr>
              <p:cNvPr name="Freeform 260" id="2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1" id="2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2" id="262"/>
            <p:cNvGrpSpPr/>
            <p:nvPr/>
          </p:nvGrpSpPr>
          <p:grpSpPr>
            <a:xfrm rot="0">
              <a:off x="1534818" y="3094085"/>
              <a:ext cx="426661" cy="426661"/>
              <a:chOff x="0" y="0"/>
              <a:chExt cx="812800" cy="812800"/>
            </a:xfrm>
          </p:grpSpPr>
          <p:sp>
            <p:nvSpPr>
              <p:cNvPr name="Freeform 263" id="2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4" id="2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5" id="265"/>
            <p:cNvGrpSpPr/>
            <p:nvPr/>
          </p:nvGrpSpPr>
          <p:grpSpPr>
            <a:xfrm rot="0">
              <a:off x="1916971" y="3094085"/>
              <a:ext cx="426661" cy="426661"/>
              <a:chOff x="0" y="0"/>
              <a:chExt cx="812800" cy="812800"/>
            </a:xfrm>
          </p:grpSpPr>
          <p:sp>
            <p:nvSpPr>
              <p:cNvPr name="Freeform 266" id="2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7" id="2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8" id="268"/>
            <p:cNvGrpSpPr/>
            <p:nvPr/>
          </p:nvGrpSpPr>
          <p:grpSpPr>
            <a:xfrm rot="0">
              <a:off x="2304379" y="3094085"/>
              <a:ext cx="426661" cy="426661"/>
              <a:chOff x="0" y="0"/>
              <a:chExt cx="812800" cy="812800"/>
            </a:xfrm>
          </p:grpSpPr>
          <p:sp>
            <p:nvSpPr>
              <p:cNvPr name="Freeform 269" id="2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0" id="2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1" id="271"/>
            <p:cNvGrpSpPr/>
            <p:nvPr/>
          </p:nvGrpSpPr>
          <p:grpSpPr>
            <a:xfrm rot="0">
              <a:off x="2686532" y="3094085"/>
              <a:ext cx="426661" cy="426661"/>
              <a:chOff x="0" y="0"/>
              <a:chExt cx="812800" cy="812800"/>
            </a:xfrm>
          </p:grpSpPr>
          <p:sp>
            <p:nvSpPr>
              <p:cNvPr name="Freeform 272" id="2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3" id="2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4" id="274"/>
            <p:cNvGrpSpPr/>
            <p:nvPr/>
          </p:nvGrpSpPr>
          <p:grpSpPr>
            <a:xfrm rot="0">
              <a:off x="3061240" y="3094085"/>
              <a:ext cx="426661" cy="426661"/>
              <a:chOff x="0" y="0"/>
              <a:chExt cx="812800" cy="812800"/>
            </a:xfrm>
          </p:grpSpPr>
          <p:sp>
            <p:nvSpPr>
              <p:cNvPr name="Freeform 275" id="2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6" id="2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7" id="277"/>
            <p:cNvGrpSpPr/>
            <p:nvPr/>
          </p:nvGrpSpPr>
          <p:grpSpPr>
            <a:xfrm rot="0">
              <a:off x="3443393" y="3094085"/>
              <a:ext cx="426661" cy="426661"/>
              <a:chOff x="0" y="0"/>
              <a:chExt cx="812800" cy="812800"/>
            </a:xfrm>
          </p:grpSpPr>
          <p:sp>
            <p:nvSpPr>
              <p:cNvPr name="Freeform 278" id="2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9" id="2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0" id="280"/>
            <p:cNvGrpSpPr/>
            <p:nvPr/>
          </p:nvGrpSpPr>
          <p:grpSpPr>
            <a:xfrm rot="0">
              <a:off x="0" y="3472083"/>
              <a:ext cx="426661" cy="426661"/>
              <a:chOff x="0" y="0"/>
              <a:chExt cx="812800" cy="812800"/>
            </a:xfrm>
          </p:grpSpPr>
          <p:sp>
            <p:nvSpPr>
              <p:cNvPr name="Freeform 281" id="2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2" id="2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3" id="283"/>
            <p:cNvGrpSpPr/>
            <p:nvPr/>
          </p:nvGrpSpPr>
          <p:grpSpPr>
            <a:xfrm rot="0">
              <a:off x="382153" y="3472083"/>
              <a:ext cx="426661" cy="426661"/>
              <a:chOff x="0" y="0"/>
              <a:chExt cx="812800" cy="812800"/>
            </a:xfrm>
          </p:grpSpPr>
          <p:sp>
            <p:nvSpPr>
              <p:cNvPr name="Freeform 284" id="2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5" id="2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6" id="286"/>
            <p:cNvGrpSpPr/>
            <p:nvPr/>
          </p:nvGrpSpPr>
          <p:grpSpPr>
            <a:xfrm rot="0">
              <a:off x="765257" y="3472083"/>
              <a:ext cx="426661" cy="426661"/>
              <a:chOff x="0" y="0"/>
              <a:chExt cx="812800" cy="812800"/>
            </a:xfrm>
          </p:grpSpPr>
          <p:sp>
            <p:nvSpPr>
              <p:cNvPr name="Freeform 287" id="2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8" id="2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9" id="289"/>
            <p:cNvGrpSpPr/>
            <p:nvPr/>
          </p:nvGrpSpPr>
          <p:grpSpPr>
            <a:xfrm rot="0">
              <a:off x="1147410" y="3472083"/>
              <a:ext cx="426661" cy="426661"/>
              <a:chOff x="0" y="0"/>
              <a:chExt cx="812800" cy="812800"/>
            </a:xfrm>
          </p:grpSpPr>
          <p:sp>
            <p:nvSpPr>
              <p:cNvPr name="Freeform 290" id="2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1" id="2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2" id="292"/>
            <p:cNvGrpSpPr/>
            <p:nvPr/>
          </p:nvGrpSpPr>
          <p:grpSpPr>
            <a:xfrm rot="0">
              <a:off x="1534818" y="3472083"/>
              <a:ext cx="426661" cy="426661"/>
              <a:chOff x="0" y="0"/>
              <a:chExt cx="812800" cy="812800"/>
            </a:xfrm>
          </p:grpSpPr>
          <p:sp>
            <p:nvSpPr>
              <p:cNvPr name="Freeform 293" id="2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4" id="2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5" id="295"/>
            <p:cNvGrpSpPr/>
            <p:nvPr/>
          </p:nvGrpSpPr>
          <p:grpSpPr>
            <a:xfrm rot="0">
              <a:off x="1916971" y="3472083"/>
              <a:ext cx="426661" cy="426661"/>
              <a:chOff x="0" y="0"/>
              <a:chExt cx="812800" cy="812800"/>
            </a:xfrm>
          </p:grpSpPr>
          <p:sp>
            <p:nvSpPr>
              <p:cNvPr name="Freeform 296" id="2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7" id="2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8" id="298"/>
            <p:cNvGrpSpPr/>
            <p:nvPr/>
          </p:nvGrpSpPr>
          <p:grpSpPr>
            <a:xfrm rot="0">
              <a:off x="2304379" y="3472083"/>
              <a:ext cx="426661" cy="426661"/>
              <a:chOff x="0" y="0"/>
              <a:chExt cx="812800" cy="812800"/>
            </a:xfrm>
          </p:grpSpPr>
          <p:sp>
            <p:nvSpPr>
              <p:cNvPr name="Freeform 299" id="2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0" id="3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1" id="301"/>
            <p:cNvGrpSpPr/>
            <p:nvPr/>
          </p:nvGrpSpPr>
          <p:grpSpPr>
            <a:xfrm rot="0">
              <a:off x="2686532" y="3472083"/>
              <a:ext cx="426661" cy="426661"/>
              <a:chOff x="0" y="0"/>
              <a:chExt cx="812800" cy="812800"/>
            </a:xfrm>
          </p:grpSpPr>
          <p:sp>
            <p:nvSpPr>
              <p:cNvPr name="Freeform 302" id="3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3" id="3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4" id="304"/>
            <p:cNvGrpSpPr/>
            <p:nvPr/>
          </p:nvGrpSpPr>
          <p:grpSpPr>
            <a:xfrm rot="0">
              <a:off x="3061240" y="3472083"/>
              <a:ext cx="426661" cy="426661"/>
              <a:chOff x="0" y="0"/>
              <a:chExt cx="812800" cy="812800"/>
            </a:xfrm>
          </p:grpSpPr>
          <p:sp>
            <p:nvSpPr>
              <p:cNvPr name="Freeform 305" id="3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6" id="3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7" id="307"/>
            <p:cNvGrpSpPr/>
            <p:nvPr/>
          </p:nvGrpSpPr>
          <p:grpSpPr>
            <a:xfrm rot="0">
              <a:off x="3443393" y="3472083"/>
              <a:ext cx="426661" cy="426661"/>
              <a:chOff x="0" y="0"/>
              <a:chExt cx="812800" cy="812800"/>
            </a:xfrm>
          </p:grpSpPr>
          <p:sp>
            <p:nvSpPr>
              <p:cNvPr name="Freeform 308" id="3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9" id="3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310" id="310"/>
          <p:cNvGrpSpPr/>
          <p:nvPr/>
        </p:nvGrpSpPr>
        <p:grpSpPr>
          <a:xfrm rot="0">
            <a:off x="9640980" y="4998410"/>
            <a:ext cx="2912065" cy="2959400"/>
            <a:chOff x="0" y="0"/>
            <a:chExt cx="3882754" cy="3945867"/>
          </a:xfrm>
        </p:grpSpPr>
        <p:grpSp>
          <p:nvGrpSpPr>
            <p:cNvPr name="Group 311" id="311"/>
            <p:cNvGrpSpPr/>
            <p:nvPr/>
          </p:nvGrpSpPr>
          <p:grpSpPr>
            <a:xfrm rot="0">
              <a:off x="0" y="0"/>
              <a:ext cx="426661" cy="426661"/>
              <a:chOff x="0" y="0"/>
              <a:chExt cx="812800" cy="812800"/>
            </a:xfrm>
          </p:grpSpPr>
          <p:sp>
            <p:nvSpPr>
              <p:cNvPr name="Freeform 312" id="3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3" id="3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4" id="314"/>
            <p:cNvGrpSpPr/>
            <p:nvPr/>
          </p:nvGrpSpPr>
          <p:grpSpPr>
            <a:xfrm rot="0">
              <a:off x="382153" y="0"/>
              <a:ext cx="426661" cy="426661"/>
              <a:chOff x="0" y="0"/>
              <a:chExt cx="812800" cy="812800"/>
            </a:xfrm>
          </p:grpSpPr>
          <p:sp>
            <p:nvSpPr>
              <p:cNvPr name="Freeform 315" id="3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6" id="3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7" id="317"/>
            <p:cNvGrpSpPr/>
            <p:nvPr/>
          </p:nvGrpSpPr>
          <p:grpSpPr>
            <a:xfrm rot="0">
              <a:off x="765257" y="0"/>
              <a:ext cx="426661" cy="426661"/>
              <a:chOff x="0" y="0"/>
              <a:chExt cx="812800" cy="812800"/>
            </a:xfrm>
          </p:grpSpPr>
          <p:sp>
            <p:nvSpPr>
              <p:cNvPr name="Freeform 318" id="3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9" id="3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0" id="320"/>
            <p:cNvGrpSpPr/>
            <p:nvPr/>
          </p:nvGrpSpPr>
          <p:grpSpPr>
            <a:xfrm rot="0">
              <a:off x="1147410" y="0"/>
              <a:ext cx="426661" cy="426661"/>
              <a:chOff x="0" y="0"/>
              <a:chExt cx="812800" cy="812800"/>
            </a:xfrm>
          </p:grpSpPr>
          <p:sp>
            <p:nvSpPr>
              <p:cNvPr name="Freeform 321" id="3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2" id="3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3" id="323"/>
            <p:cNvGrpSpPr/>
            <p:nvPr/>
          </p:nvGrpSpPr>
          <p:grpSpPr>
            <a:xfrm rot="0">
              <a:off x="1534818" y="0"/>
              <a:ext cx="426661" cy="426661"/>
              <a:chOff x="0" y="0"/>
              <a:chExt cx="812800" cy="812800"/>
            </a:xfrm>
          </p:grpSpPr>
          <p:sp>
            <p:nvSpPr>
              <p:cNvPr name="Freeform 324" id="3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5" id="3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6" id="326"/>
            <p:cNvGrpSpPr/>
            <p:nvPr/>
          </p:nvGrpSpPr>
          <p:grpSpPr>
            <a:xfrm rot="0">
              <a:off x="1916971" y="0"/>
              <a:ext cx="426661" cy="426661"/>
              <a:chOff x="0" y="0"/>
              <a:chExt cx="812800" cy="812800"/>
            </a:xfrm>
          </p:grpSpPr>
          <p:sp>
            <p:nvSpPr>
              <p:cNvPr name="Freeform 327" id="3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8" id="3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9" id="329"/>
            <p:cNvGrpSpPr/>
            <p:nvPr/>
          </p:nvGrpSpPr>
          <p:grpSpPr>
            <a:xfrm rot="0">
              <a:off x="2304379" y="0"/>
              <a:ext cx="426661" cy="426661"/>
              <a:chOff x="0" y="0"/>
              <a:chExt cx="812800" cy="812800"/>
            </a:xfrm>
          </p:grpSpPr>
          <p:sp>
            <p:nvSpPr>
              <p:cNvPr name="Freeform 330" id="3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1" id="3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2" id="332"/>
            <p:cNvGrpSpPr/>
            <p:nvPr/>
          </p:nvGrpSpPr>
          <p:grpSpPr>
            <a:xfrm rot="0">
              <a:off x="2686532" y="0"/>
              <a:ext cx="426661" cy="426661"/>
              <a:chOff x="0" y="0"/>
              <a:chExt cx="812800" cy="812800"/>
            </a:xfrm>
          </p:grpSpPr>
          <p:sp>
            <p:nvSpPr>
              <p:cNvPr name="Freeform 333" id="3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4" id="3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5" id="335"/>
            <p:cNvGrpSpPr/>
            <p:nvPr/>
          </p:nvGrpSpPr>
          <p:grpSpPr>
            <a:xfrm rot="0">
              <a:off x="3073940" y="0"/>
              <a:ext cx="426661" cy="426661"/>
              <a:chOff x="0" y="0"/>
              <a:chExt cx="812800" cy="812800"/>
            </a:xfrm>
          </p:grpSpPr>
          <p:sp>
            <p:nvSpPr>
              <p:cNvPr name="Freeform 336" id="3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7" id="3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8" id="338"/>
            <p:cNvGrpSpPr/>
            <p:nvPr/>
          </p:nvGrpSpPr>
          <p:grpSpPr>
            <a:xfrm rot="0">
              <a:off x="3456093" y="0"/>
              <a:ext cx="426661" cy="426661"/>
              <a:chOff x="0" y="0"/>
              <a:chExt cx="812800" cy="812800"/>
            </a:xfrm>
          </p:grpSpPr>
          <p:sp>
            <p:nvSpPr>
              <p:cNvPr name="Freeform 339" id="3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0" id="3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1" id="341"/>
            <p:cNvGrpSpPr/>
            <p:nvPr/>
          </p:nvGrpSpPr>
          <p:grpSpPr>
            <a:xfrm rot="0">
              <a:off x="0" y="369453"/>
              <a:ext cx="426661" cy="426661"/>
              <a:chOff x="0" y="0"/>
              <a:chExt cx="812800" cy="812800"/>
            </a:xfrm>
          </p:grpSpPr>
          <p:sp>
            <p:nvSpPr>
              <p:cNvPr name="Freeform 342" id="3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3" id="3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4" id="344"/>
            <p:cNvGrpSpPr/>
            <p:nvPr/>
          </p:nvGrpSpPr>
          <p:grpSpPr>
            <a:xfrm rot="0">
              <a:off x="382153" y="369453"/>
              <a:ext cx="426661" cy="426661"/>
              <a:chOff x="0" y="0"/>
              <a:chExt cx="812800" cy="812800"/>
            </a:xfrm>
          </p:grpSpPr>
          <p:sp>
            <p:nvSpPr>
              <p:cNvPr name="Freeform 345" id="3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6" id="3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7" id="347"/>
            <p:cNvGrpSpPr/>
            <p:nvPr/>
          </p:nvGrpSpPr>
          <p:grpSpPr>
            <a:xfrm rot="0">
              <a:off x="765257" y="369453"/>
              <a:ext cx="426661" cy="426661"/>
              <a:chOff x="0" y="0"/>
              <a:chExt cx="812800" cy="812800"/>
            </a:xfrm>
          </p:grpSpPr>
          <p:sp>
            <p:nvSpPr>
              <p:cNvPr name="Freeform 348" id="3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9" id="3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0" id="350"/>
            <p:cNvGrpSpPr/>
            <p:nvPr/>
          </p:nvGrpSpPr>
          <p:grpSpPr>
            <a:xfrm rot="0">
              <a:off x="1147410" y="369453"/>
              <a:ext cx="426661" cy="426661"/>
              <a:chOff x="0" y="0"/>
              <a:chExt cx="812800" cy="812800"/>
            </a:xfrm>
          </p:grpSpPr>
          <p:sp>
            <p:nvSpPr>
              <p:cNvPr name="Freeform 351" id="3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2" id="3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3" id="353"/>
            <p:cNvGrpSpPr/>
            <p:nvPr/>
          </p:nvGrpSpPr>
          <p:grpSpPr>
            <a:xfrm rot="0">
              <a:off x="1534818" y="369453"/>
              <a:ext cx="426661" cy="426661"/>
              <a:chOff x="0" y="0"/>
              <a:chExt cx="812800" cy="812800"/>
            </a:xfrm>
          </p:grpSpPr>
          <p:sp>
            <p:nvSpPr>
              <p:cNvPr name="Freeform 354" id="3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5" id="3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6" id="356"/>
            <p:cNvGrpSpPr/>
            <p:nvPr/>
          </p:nvGrpSpPr>
          <p:grpSpPr>
            <a:xfrm rot="0">
              <a:off x="1916971" y="369453"/>
              <a:ext cx="426661" cy="426661"/>
              <a:chOff x="0" y="0"/>
              <a:chExt cx="812800" cy="812800"/>
            </a:xfrm>
          </p:grpSpPr>
          <p:sp>
            <p:nvSpPr>
              <p:cNvPr name="Freeform 357" id="3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8" id="3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9" id="359"/>
            <p:cNvGrpSpPr/>
            <p:nvPr/>
          </p:nvGrpSpPr>
          <p:grpSpPr>
            <a:xfrm rot="0">
              <a:off x="2304379" y="369453"/>
              <a:ext cx="426661" cy="426661"/>
              <a:chOff x="0" y="0"/>
              <a:chExt cx="812800" cy="812800"/>
            </a:xfrm>
          </p:grpSpPr>
          <p:sp>
            <p:nvSpPr>
              <p:cNvPr name="Freeform 360" id="3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1" id="3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2" id="362"/>
            <p:cNvGrpSpPr/>
            <p:nvPr/>
          </p:nvGrpSpPr>
          <p:grpSpPr>
            <a:xfrm rot="0">
              <a:off x="2686532" y="369453"/>
              <a:ext cx="426661" cy="426661"/>
              <a:chOff x="0" y="0"/>
              <a:chExt cx="812800" cy="812800"/>
            </a:xfrm>
          </p:grpSpPr>
          <p:sp>
            <p:nvSpPr>
              <p:cNvPr name="Freeform 363" id="3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4" id="3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5" id="365"/>
            <p:cNvGrpSpPr/>
            <p:nvPr/>
          </p:nvGrpSpPr>
          <p:grpSpPr>
            <a:xfrm rot="0">
              <a:off x="3073940" y="369453"/>
              <a:ext cx="426661" cy="426661"/>
              <a:chOff x="0" y="0"/>
              <a:chExt cx="812800" cy="812800"/>
            </a:xfrm>
          </p:grpSpPr>
          <p:sp>
            <p:nvSpPr>
              <p:cNvPr name="Freeform 366" id="3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7" id="3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8" id="368"/>
            <p:cNvGrpSpPr/>
            <p:nvPr/>
          </p:nvGrpSpPr>
          <p:grpSpPr>
            <a:xfrm rot="0">
              <a:off x="3456093" y="369453"/>
              <a:ext cx="426661" cy="426661"/>
              <a:chOff x="0" y="0"/>
              <a:chExt cx="812800" cy="812800"/>
            </a:xfrm>
          </p:grpSpPr>
          <p:sp>
            <p:nvSpPr>
              <p:cNvPr name="Freeform 369" id="3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0" id="3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1" id="371"/>
            <p:cNvGrpSpPr/>
            <p:nvPr/>
          </p:nvGrpSpPr>
          <p:grpSpPr>
            <a:xfrm rot="0">
              <a:off x="0" y="752557"/>
              <a:ext cx="426661" cy="426661"/>
              <a:chOff x="0" y="0"/>
              <a:chExt cx="812800" cy="812800"/>
            </a:xfrm>
          </p:grpSpPr>
          <p:sp>
            <p:nvSpPr>
              <p:cNvPr name="Freeform 372" id="3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3" id="3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4" id="374"/>
            <p:cNvGrpSpPr/>
            <p:nvPr/>
          </p:nvGrpSpPr>
          <p:grpSpPr>
            <a:xfrm rot="0">
              <a:off x="382153" y="752557"/>
              <a:ext cx="426661" cy="426661"/>
              <a:chOff x="0" y="0"/>
              <a:chExt cx="812800" cy="812800"/>
            </a:xfrm>
          </p:grpSpPr>
          <p:sp>
            <p:nvSpPr>
              <p:cNvPr name="Freeform 375" id="3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6" id="3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7" id="377"/>
            <p:cNvGrpSpPr/>
            <p:nvPr/>
          </p:nvGrpSpPr>
          <p:grpSpPr>
            <a:xfrm rot="0">
              <a:off x="765257" y="752557"/>
              <a:ext cx="426661" cy="426661"/>
              <a:chOff x="0" y="0"/>
              <a:chExt cx="812800" cy="812800"/>
            </a:xfrm>
          </p:grpSpPr>
          <p:sp>
            <p:nvSpPr>
              <p:cNvPr name="Freeform 378" id="3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9" id="3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0" id="380"/>
            <p:cNvGrpSpPr/>
            <p:nvPr/>
          </p:nvGrpSpPr>
          <p:grpSpPr>
            <a:xfrm rot="0">
              <a:off x="1147410" y="752557"/>
              <a:ext cx="426661" cy="426661"/>
              <a:chOff x="0" y="0"/>
              <a:chExt cx="812800" cy="812800"/>
            </a:xfrm>
          </p:grpSpPr>
          <p:sp>
            <p:nvSpPr>
              <p:cNvPr name="Freeform 381" id="3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2" id="3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3" id="383"/>
            <p:cNvGrpSpPr/>
            <p:nvPr/>
          </p:nvGrpSpPr>
          <p:grpSpPr>
            <a:xfrm rot="0">
              <a:off x="1534818" y="752557"/>
              <a:ext cx="426661" cy="426661"/>
              <a:chOff x="0" y="0"/>
              <a:chExt cx="812800" cy="812800"/>
            </a:xfrm>
          </p:grpSpPr>
          <p:sp>
            <p:nvSpPr>
              <p:cNvPr name="Freeform 384" id="3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5" id="3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6" id="386"/>
            <p:cNvGrpSpPr/>
            <p:nvPr/>
          </p:nvGrpSpPr>
          <p:grpSpPr>
            <a:xfrm rot="0">
              <a:off x="1916971" y="752557"/>
              <a:ext cx="426661" cy="426661"/>
              <a:chOff x="0" y="0"/>
              <a:chExt cx="812800" cy="812800"/>
            </a:xfrm>
          </p:grpSpPr>
          <p:sp>
            <p:nvSpPr>
              <p:cNvPr name="Freeform 387" id="3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8" id="3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9" id="389"/>
            <p:cNvGrpSpPr/>
            <p:nvPr/>
          </p:nvGrpSpPr>
          <p:grpSpPr>
            <a:xfrm rot="0">
              <a:off x="2304379" y="752557"/>
              <a:ext cx="426661" cy="426661"/>
              <a:chOff x="0" y="0"/>
              <a:chExt cx="812800" cy="812800"/>
            </a:xfrm>
          </p:grpSpPr>
          <p:sp>
            <p:nvSpPr>
              <p:cNvPr name="Freeform 390" id="3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1" id="3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2" id="392"/>
            <p:cNvGrpSpPr/>
            <p:nvPr/>
          </p:nvGrpSpPr>
          <p:grpSpPr>
            <a:xfrm rot="0">
              <a:off x="2686532" y="752557"/>
              <a:ext cx="426661" cy="426661"/>
              <a:chOff x="0" y="0"/>
              <a:chExt cx="812800" cy="812800"/>
            </a:xfrm>
          </p:grpSpPr>
          <p:sp>
            <p:nvSpPr>
              <p:cNvPr name="Freeform 393" id="3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4" id="3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5" id="395"/>
            <p:cNvGrpSpPr/>
            <p:nvPr/>
          </p:nvGrpSpPr>
          <p:grpSpPr>
            <a:xfrm rot="0">
              <a:off x="3073940" y="752557"/>
              <a:ext cx="426661" cy="426661"/>
              <a:chOff x="0" y="0"/>
              <a:chExt cx="812800" cy="812800"/>
            </a:xfrm>
          </p:grpSpPr>
          <p:sp>
            <p:nvSpPr>
              <p:cNvPr name="Freeform 396" id="3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7" id="3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8" id="398"/>
            <p:cNvGrpSpPr/>
            <p:nvPr/>
          </p:nvGrpSpPr>
          <p:grpSpPr>
            <a:xfrm rot="0">
              <a:off x="3456093" y="752557"/>
              <a:ext cx="426661" cy="426661"/>
              <a:chOff x="0" y="0"/>
              <a:chExt cx="812800" cy="812800"/>
            </a:xfrm>
          </p:grpSpPr>
          <p:sp>
            <p:nvSpPr>
              <p:cNvPr name="Freeform 399" id="3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0" id="4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1" id="401"/>
            <p:cNvGrpSpPr/>
            <p:nvPr/>
          </p:nvGrpSpPr>
          <p:grpSpPr>
            <a:xfrm rot="0">
              <a:off x="0" y="1134710"/>
              <a:ext cx="426661" cy="426661"/>
              <a:chOff x="0" y="0"/>
              <a:chExt cx="812800" cy="812800"/>
            </a:xfrm>
          </p:grpSpPr>
          <p:sp>
            <p:nvSpPr>
              <p:cNvPr name="Freeform 402" id="4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3" id="4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4" id="404"/>
            <p:cNvGrpSpPr/>
            <p:nvPr/>
          </p:nvGrpSpPr>
          <p:grpSpPr>
            <a:xfrm rot="0">
              <a:off x="382153" y="1134710"/>
              <a:ext cx="426661" cy="426661"/>
              <a:chOff x="0" y="0"/>
              <a:chExt cx="812800" cy="812800"/>
            </a:xfrm>
          </p:grpSpPr>
          <p:sp>
            <p:nvSpPr>
              <p:cNvPr name="Freeform 405" id="4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6" id="4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7" id="407"/>
            <p:cNvGrpSpPr/>
            <p:nvPr/>
          </p:nvGrpSpPr>
          <p:grpSpPr>
            <a:xfrm rot="0">
              <a:off x="765257" y="1134710"/>
              <a:ext cx="426661" cy="426661"/>
              <a:chOff x="0" y="0"/>
              <a:chExt cx="812800" cy="812800"/>
            </a:xfrm>
          </p:grpSpPr>
          <p:sp>
            <p:nvSpPr>
              <p:cNvPr name="Freeform 408" id="4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9" id="4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0" id="410"/>
            <p:cNvGrpSpPr/>
            <p:nvPr/>
          </p:nvGrpSpPr>
          <p:grpSpPr>
            <a:xfrm rot="0">
              <a:off x="1147410" y="1134710"/>
              <a:ext cx="426661" cy="426661"/>
              <a:chOff x="0" y="0"/>
              <a:chExt cx="812800" cy="812800"/>
            </a:xfrm>
          </p:grpSpPr>
          <p:sp>
            <p:nvSpPr>
              <p:cNvPr name="Freeform 411" id="4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2" id="4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3" id="413"/>
            <p:cNvGrpSpPr/>
            <p:nvPr/>
          </p:nvGrpSpPr>
          <p:grpSpPr>
            <a:xfrm rot="0">
              <a:off x="1534818" y="1134710"/>
              <a:ext cx="426661" cy="426661"/>
              <a:chOff x="0" y="0"/>
              <a:chExt cx="812800" cy="812800"/>
            </a:xfrm>
          </p:grpSpPr>
          <p:sp>
            <p:nvSpPr>
              <p:cNvPr name="Freeform 414" id="4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5" id="4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6" id="416"/>
            <p:cNvGrpSpPr/>
            <p:nvPr/>
          </p:nvGrpSpPr>
          <p:grpSpPr>
            <a:xfrm rot="0">
              <a:off x="1916971" y="1134710"/>
              <a:ext cx="426661" cy="426661"/>
              <a:chOff x="0" y="0"/>
              <a:chExt cx="812800" cy="812800"/>
            </a:xfrm>
          </p:grpSpPr>
          <p:sp>
            <p:nvSpPr>
              <p:cNvPr name="Freeform 417" id="4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8" id="4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9" id="419"/>
            <p:cNvGrpSpPr/>
            <p:nvPr/>
          </p:nvGrpSpPr>
          <p:grpSpPr>
            <a:xfrm rot="0">
              <a:off x="2304379" y="1134710"/>
              <a:ext cx="426661" cy="426661"/>
              <a:chOff x="0" y="0"/>
              <a:chExt cx="812800" cy="812800"/>
            </a:xfrm>
          </p:grpSpPr>
          <p:sp>
            <p:nvSpPr>
              <p:cNvPr name="Freeform 420" id="4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1" id="4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2" id="422"/>
            <p:cNvGrpSpPr/>
            <p:nvPr/>
          </p:nvGrpSpPr>
          <p:grpSpPr>
            <a:xfrm rot="0">
              <a:off x="2686532" y="1134710"/>
              <a:ext cx="426661" cy="426661"/>
              <a:chOff x="0" y="0"/>
              <a:chExt cx="812800" cy="812800"/>
            </a:xfrm>
          </p:grpSpPr>
          <p:sp>
            <p:nvSpPr>
              <p:cNvPr name="Freeform 423" id="4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4" id="4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5" id="425"/>
            <p:cNvGrpSpPr/>
            <p:nvPr/>
          </p:nvGrpSpPr>
          <p:grpSpPr>
            <a:xfrm rot="0">
              <a:off x="3073940" y="1134710"/>
              <a:ext cx="426661" cy="426661"/>
              <a:chOff x="0" y="0"/>
              <a:chExt cx="812800" cy="812800"/>
            </a:xfrm>
          </p:grpSpPr>
          <p:sp>
            <p:nvSpPr>
              <p:cNvPr name="Freeform 426" id="4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7" id="4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8" id="428"/>
            <p:cNvGrpSpPr/>
            <p:nvPr/>
          </p:nvGrpSpPr>
          <p:grpSpPr>
            <a:xfrm rot="0">
              <a:off x="3456093" y="1134710"/>
              <a:ext cx="426661" cy="426661"/>
              <a:chOff x="0" y="0"/>
              <a:chExt cx="812800" cy="812800"/>
            </a:xfrm>
          </p:grpSpPr>
          <p:sp>
            <p:nvSpPr>
              <p:cNvPr name="Freeform 429" id="4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0" id="4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1" id="431"/>
            <p:cNvGrpSpPr/>
            <p:nvPr/>
          </p:nvGrpSpPr>
          <p:grpSpPr>
            <a:xfrm rot="0">
              <a:off x="0" y="1526035"/>
              <a:ext cx="426661" cy="426661"/>
              <a:chOff x="0" y="0"/>
              <a:chExt cx="812800" cy="812800"/>
            </a:xfrm>
          </p:grpSpPr>
          <p:sp>
            <p:nvSpPr>
              <p:cNvPr name="Freeform 432" id="4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3" id="4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4" id="434"/>
            <p:cNvGrpSpPr/>
            <p:nvPr/>
          </p:nvGrpSpPr>
          <p:grpSpPr>
            <a:xfrm rot="0">
              <a:off x="382153" y="1526035"/>
              <a:ext cx="426661" cy="426661"/>
              <a:chOff x="0" y="0"/>
              <a:chExt cx="812800" cy="812800"/>
            </a:xfrm>
          </p:grpSpPr>
          <p:sp>
            <p:nvSpPr>
              <p:cNvPr name="Freeform 435" id="4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6" id="4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7" id="437"/>
            <p:cNvGrpSpPr/>
            <p:nvPr/>
          </p:nvGrpSpPr>
          <p:grpSpPr>
            <a:xfrm rot="0">
              <a:off x="765257" y="1526035"/>
              <a:ext cx="426661" cy="426661"/>
              <a:chOff x="0" y="0"/>
              <a:chExt cx="812800" cy="812800"/>
            </a:xfrm>
          </p:grpSpPr>
          <p:sp>
            <p:nvSpPr>
              <p:cNvPr name="Freeform 438" id="4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9" id="4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0" id="440"/>
            <p:cNvGrpSpPr/>
            <p:nvPr/>
          </p:nvGrpSpPr>
          <p:grpSpPr>
            <a:xfrm rot="0">
              <a:off x="1147410" y="1526035"/>
              <a:ext cx="426661" cy="426661"/>
              <a:chOff x="0" y="0"/>
              <a:chExt cx="812800" cy="812800"/>
            </a:xfrm>
          </p:grpSpPr>
          <p:sp>
            <p:nvSpPr>
              <p:cNvPr name="Freeform 441" id="4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2" id="4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3" id="443"/>
            <p:cNvGrpSpPr/>
            <p:nvPr/>
          </p:nvGrpSpPr>
          <p:grpSpPr>
            <a:xfrm rot="0">
              <a:off x="1534818" y="1526035"/>
              <a:ext cx="426661" cy="426661"/>
              <a:chOff x="0" y="0"/>
              <a:chExt cx="812800" cy="812800"/>
            </a:xfrm>
          </p:grpSpPr>
          <p:sp>
            <p:nvSpPr>
              <p:cNvPr name="Freeform 444" id="4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5" id="4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6" id="446"/>
            <p:cNvGrpSpPr/>
            <p:nvPr/>
          </p:nvGrpSpPr>
          <p:grpSpPr>
            <a:xfrm rot="0">
              <a:off x="1916971" y="1526035"/>
              <a:ext cx="426661" cy="426661"/>
              <a:chOff x="0" y="0"/>
              <a:chExt cx="812800" cy="812800"/>
            </a:xfrm>
          </p:grpSpPr>
          <p:sp>
            <p:nvSpPr>
              <p:cNvPr name="Freeform 447" id="4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8" id="4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9" id="449"/>
            <p:cNvGrpSpPr/>
            <p:nvPr/>
          </p:nvGrpSpPr>
          <p:grpSpPr>
            <a:xfrm rot="0">
              <a:off x="2304379" y="1526035"/>
              <a:ext cx="426661" cy="426661"/>
              <a:chOff x="0" y="0"/>
              <a:chExt cx="812800" cy="812800"/>
            </a:xfrm>
          </p:grpSpPr>
          <p:sp>
            <p:nvSpPr>
              <p:cNvPr name="Freeform 450" id="4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1" id="4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2" id="452"/>
            <p:cNvGrpSpPr/>
            <p:nvPr/>
          </p:nvGrpSpPr>
          <p:grpSpPr>
            <a:xfrm rot="0">
              <a:off x="2686532" y="1526035"/>
              <a:ext cx="426661" cy="426661"/>
              <a:chOff x="0" y="0"/>
              <a:chExt cx="812800" cy="812800"/>
            </a:xfrm>
          </p:grpSpPr>
          <p:sp>
            <p:nvSpPr>
              <p:cNvPr name="Freeform 453" id="4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4" id="4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5" id="455"/>
            <p:cNvGrpSpPr/>
            <p:nvPr/>
          </p:nvGrpSpPr>
          <p:grpSpPr>
            <a:xfrm rot="0">
              <a:off x="3073940" y="1526035"/>
              <a:ext cx="426661" cy="426661"/>
              <a:chOff x="0" y="0"/>
              <a:chExt cx="812800" cy="812800"/>
            </a:xfrm>
          </p:grpSpPr>
          <p:sp>
            <p:nvSpPr>
              <p:cNvPr name="Freeform 456" id="4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7" id="4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8" id="458"/>
            <p:cNvGrpSpPr/>
            <p:nvPr/>
          </p:nvGrpSpPr>
          <p:grpSpPr>
            <a:xfrm rot="0">
              <a:off x="3456093" y="1526035"/>
              <a:ext cx="426661" cy="426661"/>
              <a:chOff x="0" y="0"/>
              <a:chExt cx="812800" cy="812800"/>
            </a:xfrm>
          </p:grpSpPr>
          <p:sp>
            <p:nvSpPr>
              <p:cNvPr name="Freeform 459" id="4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0" id="4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1" id="461"/>
            <p:cNvGrpSpPr/>
            <p:nvPr/>
          </p:nvGrpSpPr>
          <p:grpSpPr>
            <a:xfrm rot="0">
              <a:off x="0" y="1916971"/>
              <a:ext cx="426661" cy="426661"/>
              <a:chOff x="0" y="0"/>
              <a:chExt cx="812800" cy="812800"/>
            </a:xfrm>
          </p:grpSpPr>
          <p:sp>
            <p:nvSpPr>
              <p:cNvPr name="Freeform 462" id="4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3" id="4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4" id="464"/>
            <p:cNvGrpSpPr/>
            <p:nvPr/>
          </p:nvGrpSpPr>
          <p:grpSpPr>
            <a:xfrm rot="0">
              <a:off x="382153" y="1916971"/>
              <a:ext cx="426661" cy="426661"/>
              <a:chOff x="0" y="0"/>
              <a:chExt cx="812800" cy="812800"/>
            </a:xfrm>
          </p:grpSpPr>
          <p:sp>
            <p:nvSpPr>
              <p:cNvPr name="Freeform 465" id="4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6" id="4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7" id="467"/>
            <p:cNvGrpSpPr/>
            <p:nvPr/>
          </p:nvGrpSpPr>
          <p:grpSpPr>
            <a:xfrm rot="0">
              <a:off x="765257" y="1916971"/>
              <a:ext cx="426661" cy="426661"/>
              <a:chOff x="0" y="0"/>
              <a:chExt cx="812800" cy="812800"/>
            </a:xfrm>
          </p:grpSpPr>
          <p:sp>
            <p:nvSpPr>
              <p:cNvPr name="Freeform 468" id="4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9" id="4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0" id="470"/>
            <p:cNvGrpSpPr/>
            <p:nvPr/>
          </p:nvGrpSpPr>
          <p:grpSpPr>
            <a:xfrm rot="0">
              <a:off x="1147410" y="1916971"/>
              <a:ext cx="426661" cy="426661"/>
              <a:chOff x="0" y="0"/>
              <a:chExt cx="812800" cy="812800"/>
            </a:xfrm>
          </p:grpSpPr>
          <p:sp>
            <p:nvSpPr>
              <p:cNvPr name="Freeform 471" id="4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2" id="4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3" id="473"/>
            <p:cNvGrpSpPr/>
            <p:nvPr/>
          </p:nvGrpSpPr>
          <p:grpSpPr>
            <a:xfrm rot="0">
              <a:off x="1534818" y="1916971"/>
              <a:ext cx="426661" cy="426661"/>
              <a:chOff x="0" y="0"/>
              <a:chExt cx="812800" cy="812800"/>
            </a:xfrm>
          </p:grpSpPr>
          <p:sp>
            <p:nvSpPr>
              <p:cNvPr name="Freeform 474" id="4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5" id="4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6" id="476"/>
            <p:cNvGrpSpPr/>
            <p:nvPr/>
          </p:nvGrpSpPr>
          <p:grpSpPr>
            <a:xfrm rot="0">
              <a:off x="1916971" y="1916971"/>
              <a:ext cx="426661" cy="426661"/>
              <a:chOff x="0" y="0"/>
              <a:chExt cx="812800" cy="812800"/>
            </a:xfrm>
          </p:grpSpPr>
          <p:sp>
            <p:nvSpPr>
              <p:cNvPr name="Freeform 477" id="4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8" id="4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9" id="479"/>
            <p:cNvGrpSpPr/>
            <p:nvPr/>
          </p:nvGrpSpPr>
          <p:grpSpPr>
            <a:xfrm rot="0">
              <a:off x="2304379" y="1916971"/>
              <a:ext cx="426661" cy="426661"/>
              <a:chOff x="0" y="0"/>
              <a:chExt cx="812800" cy="812800"/>
            </a:xfrm>
          </p:grpSpPr>
          <p:sp>
            <p:nvSpPr>
              <p:cNvPr name="Freeform 480" id="4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1" id="4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2" id="482"/>
            <p:cNvGrpSpPr/>
            <p:nvPr/>
          </p:nvGrpSpPr>
          <p:grpSpPr>
            <a:xfrm rot="0">
              <a:off x="2686532" y="1916971"/>
              <a:ext cx="426661" cy="426661"/>
              <a:chOff x="0" y="0"/>
              <a:chExt cx="812800" cy="812800"/>
            </a:xfrm>
          </p:grpSpPr>
          <p:sp>
            <p:nvSpPr>
              <p:cNvPr name="Freeform 483" id="4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4" id="4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5" id="485"/>
            <p:cNvGrpSpPr/>
            <p:nvPr/>
          </p:nvGrpSpPr>
          <p:grpSpPr>
            <a:xfrm rot="0">
              <a:off x="3073940" y="1916971"/>
              <a:ext cx="426661" cy="426661"/>
              <a:chOff x="0" y="0"/>
              <a:chExt cx="812800" cy="812800"/>
            </a:xfrm>
          </p:grpSpPr>
          <p:sp>
            <p:nvSpPr>
              <p:cNvPr name="Freeform 486" id="4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7" id="4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8" id="488"/>
            <p:cNvGrpSpPr/>
            <p:nvPr/>
          </p:nvGrpSpPr>
          <p:grpSpPr>
            <a:xfrm rot="0">
              <a:off x="3456093" y="1916971"/>
              <a:ext cx="426661" cy="426661"/>
              <a:chOff x="0" y="0"/>
              <a:chExt cx="812800" cy="812800"/>
            </a:xfrm>
          </p:grpSpPr>
          <p:sp>
            <p:nvSpPr>
              <p:cNvPr name="Freeform 489" id="4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0" id="4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1" id="491"/>
            <p:cNvGrpSpPr/>
            <p:nvPr/>
          </p:nvGrpSpPr>
          <p:grpSpPr>
            <a:xfrm rot="0">
              <a:off x="0" y="2311824"/>
              <a:ext cx="426661" cy="426661"/>
              <a:chOff x="0" y="0"/>
              <a:chExt cx="812800" cy="812800"/>
            </a:xfrm>
          </p:grpSpPr>
          <p:sp>
            <p:nvSpPr>
              <p:cNvPr name="Freeform 492" id="4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3" id="4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4" id="494"/>
            <p:cNvGrpSpPr/>
            <p:nvPr/>
          </p:nvGrpSpPr>
          <p:grpSpPr>
            <a:xfrm rot="0">
              <a:off x="382153" y="2311824"/>
              <a:ext cx="426661" cy="426661"/>
              <a:chOff x="0" y="0"/>
              <a:chExt cx="812800" cy="812800"/>
            </a:xfrm>
          </p:grpSpPr>
          <p:sp>
            <p:nvSpPr>
              <p:cNvPr name="Freeform 495" id="4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6" id="4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7" id="497"/>
            <p:cNvGrpSpPr/>
            <p:nvPr/>
          </p:nvGrpSpPr>
          <p:grpSpPr>
            <a:xfrm rot="0">
              <a:off x="765257" y="2311824"/>
              <a:ext cx="426661" cy="426661"/>
              <a:chOff x="0" y="0"/>
              <a:chExt cx="812800" cy="812800"/>
            </a:xfrm>
          </p:grpSpPr>
          <p:sp>
            <p:nvSpPr>
              <p:cNvPr name="Freeform 498" id="4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9" id="4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0" id="500"/>
            <p:cNvGrpSpPr/>
            <p:nvPr/>
          </p:nvGrpSpPr>
          <p:grpSpPr>
            <a:xfrm rot="0">
              <a:off x="1147410" y="2311824"/>
              <a:ext cx="426661" cy="426661"/>
              <a:chOff x="0" y="0"/>
              <a:chExt cx="812800" cy="812800"/>
            </a:xfrm>
          </p:grpSpPr>
          <p:sp>
            <p:nvSpPr>
              <p:cNvPr name="Freeform 501" id="5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2" id="5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3" id="503"/>
            <p:cNvGrpSpPr/>
            <p:nvPr/>
          </p:nvGrpSpPr>
          <p:grpSpPr>
            <a:xfrm rot="0">
              <a:off x="1534818" y="2311824"/>
              <a:ext cx="426661" cy="426661"/>
              <a:chOff x="0" y="0"/>
              <a:chExt cx="812800" cy="812800"/>
            </a:xfrm>
          </p:grpSpPr>
          <p:sp>
            <p:nvSpPr>
              <p:cNvPr name="Freeform 504" id="5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5" id="5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6" id="506"/>
            <p:cNvGrpSpPr/>
            <p:nvPr/>
          </p:nvGrpSpPr>
          <p:grpSpPr>
            <a:xfrm rot="0">
              <a:off x="1916971" y="2311824"/>
              <a:ext cx="426661" cy="426661"/>
              <a:chOff x="0" y="0"/>
              <a:chExt cx="812800" cy="812800"/>
            </a:xfrm>
          </p:grpSpPr>
          <p:sp>
            <p:nvSpPr>
              <p:cNvPr name="Freeform 507" id="5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8" id="5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9" id="509"/>
            <p:cNvGrpSpPr/>
            <p:nvPr/>
          </p:nvGrpSpPr>
          <p:grpSpPr>
            <a:xfrm rot="0">
              <a:off x="2304379" y="2311824"/>
              <a:ext cx="426661" cy="426661"/>
              <a:chOff x="0" y="0"/>
              <a:chExt cx="812800" cy="812800"/>
            </a:xfrm>
          </p:grpSpPr>
          <p:sp>
            <p:nvSpPr>
              <p:cNvPr name="Freeform 510" id="5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1" id="5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2" id="512"/>
            <p:cNvGrpSpPr/>
            <p:nvPr/>
          </p:nvGrpSpPr>
          <p:grpSpPr>
            <a:xfrm rot="0">
              <a:off x="2686532" y="2311824"/>
              <a:ext cx="426661" cy="426661"/>
              <a:chOff x="0" y="0"/>
              <a:chExt cx="812800" cy="812800"/>
            </a:xfrm>
          </p:grpSpPr>
          <p:sp>
            <p:nvSpPr>
              <p:cNvPr name="Freeform 513" id="5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4" id="5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5" id="515"/>
            <p:cNvGrpSpPr/>
            <p:nvPr/>
          </p:nvGrpSpPr>
          <p:grpSpPr>
            <a:xfrm rot="0">
              <a:off x="3073940" y="2311824"/>
              <a:ext cx="426661" cy="426661"/>
              <a:chOff x="0" y="0"/>
              <a:chExt cx="812800" cy="812800"/>
            </a:xfrm>
          </p:grpSpPr>
          <p:sp>
            <p:nvSpPr>
              <p:cNvPr name="Freeform 516" id="5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7" id="5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8" id="518"/>
            <p:cNvGrpSpPr/>
            <p:nvPr/>
          </p:nvGrpSpPr>
          <p:grpSpPr>
            <a:xfrm rot="0">
              <a:off x="3456093" y="2311824"/>
              <a:ext cx="426661" cy="426661"/>
              <a:chOff x="0" y="0"/>
              <a:chExt cx="812800" cy="812800"/>
            </a:xfrm>
          </p:grpSpPr>
          <p:sp>
            <p:nvSpPr>
              <p:cNvPr name="Freeform 519" id="5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0" id="5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1" id="521"/>
            <p:cNvGrpSpPr/>
            <p:nvPr/>
          </p:nvGrpSpPr>
          <p:grpSpPr>
            <a:xfrm rot="0">
              <a:off x="0" y="2720328"/>
              <a:ext cx="426661" cy="426661"/>
              <a:chOff x="0" y="0"/>
              <a:chExt cx="812800" cy="812800"/>
            </a:xfrm>
          </p:grpSpPr>
          <p:sp>
            <p:nvSpPr>
              <p:cNvPr name="Freeform 522" id="5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3" id="5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4" id="524"/>
            <p:cNvGrpSpPr/>
            <p:nvPr/>
          </p:nvGrpSpPr>
          <p:grpSpPr>
            <a:xfrm rot="0">
              <a:off x="382153" y="2720328"/>
              <a:ext cx="426661" cy="426661"/>
              <a:chOff x="0" y="0"/>
              <a:chExt cx="812800" cy="812800"/>
            </a:xfrm>
          </p:grpSpPr>
          <p:sp>
            <p:nvSpPr>
              <p:cNvPr name="Freeform 525" id="5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6" id="5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7" id="527"/>
            <p:cNvGrpSpPr/>
            <p:nvPr/>
          </p:nvGrpSpPr>
          <p:grpSpPr>
            <a:xfrm rot="0">
              <a:off x="765257" y="2720328"/>
              <a:ext cx="426661" cy="426661"/>
              <a:chOff x="0" y="0"/>
              <a:chExt cx="812800" cy="812800"/>
            </a:xfrm>
          </p:grpSpPr>
          <p:sp>
            <p:nvSpPr>
              <p:cNvPr name="Freeform 528" id="5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9" id="5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0" id="530"/>
            <p:cNvGrpSpPr/>
            <p:nvPr/>
          </p:nvGrpSpPr>
          <p:grpSpPr>
            <a:xfrm rot="0">
              <a:off x="1147410" y="2720328"/>
              <a:ext cx="426661" cy="426661"/>
              <a:chOff x="0" y="0"/>
              <a:chExt cx="812800" cy="812800"/>
            </a:xfrm>
          </p:grpSpPr>
          <p:sp>
            <p:nvSpPr>
              <p:cNvPr name="Freeform 531" id="5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2" id="5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3" id="533"/>
            <p:cNvGrpSpPr/>
            <p:nvPr/>
          </p:nvGrpSpPr>
          <p:grpSpPr>
            <a:xfrm rot="0">
              <a:off x="1534818" y="2720328"/>
              <a:ext cx="426661" cy="426661"/>
              <a:chOff x="0" y="0"/>
              <a:chExt cx="812800" cy="812800"/>
            </a:xfrm>
          </p:grpSpPr>
          <p:sp>
            <p:nvSpPr>
              <p:cNvPr name="Freeform 534" id="5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5" id="5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6" id="536"/>
            <p:cNvGrpSpPr/>
            <p:nvPr/>
          </p:nvGrpSpPr>
          <p:grpSpPr>
            <a:xfrm rot="0">
              <a:off x="1916971" y="2720328"/>
              <a:ext cx="426661" cy="426661"/>
              <a:chOff x="0" y="0"/>
              <a:chExt cx="812800" cy="812800"/>
            </a:xfrm>
          </p:grpSpPr>
          <p:sp>
            <p:nvSpPr>
              <p:cNvPr name="Freeform 537" id="5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8" id="5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9" id="539"/>
            <p:cNvGrpSpPr/>
            <p:nvPr/>
          </p:nvGrpSpPr>
          <p:grpSpPr>
            <a:xfrm rot="0">
              <a:off x="2304379" y="2720328"/>
              <a:ext cx="426661" cy="426661"/>
              <a:chOff x="0" y="0"/>
              <a:chExt cx="812800" cy="812800"/>
            </a:xfrm>
          </p:grpSpPr>
          <p:sp>
            <p:nvSpPr>
              <p:cNvPr name="Freeform 540" id="5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1" id="5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2" id="542"/>
            <p:cNvGrpSpPr/>
            <p:nvPr/>
          </p:nvGrpSpPr>
          <p:grpSpPr>
            <a:xfrm rot="0">
              <a:off x="2686532" y="2720328"/>
              <a:ext cx="426661" cy="426661"/>
              <a:chOff x="0" y="0"/>
              <a:chExt cx="812800" cy="812800"/>
            </a:xfrm>
          </p:grpSpPr>
          <p:sp>
            <p:nvSpPr>
              <p:cNvPr name="Freeform 543" id="5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4" id="5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5" id="545"/>
            <p:cNvGrpSpPr/>
            <p:nvPr/>
          </p:nvGrpSpPr>
          <p:grpSpPr>
            <a:xfrm rot="0">
              <a:off x="3073940" y="2720328"/>
              <a:ext cx="426661" cy="426661"/>
              <a:chOff x="0" y="0"/>
              <a:chExt cx="812800" cy="812800"/>
            </a:xfrm>
          </p:grpSpPr>
          <p:sp>
            <p:nvSpPr>
              <p:cNvPr name="Freeform 546" id="5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7" id="5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8" id="548"/>
            <p:cNvGrpSpPr/>
            <p:nvPr/>
          </p:nvGrpSpPr>
          <p:grpSpPr>
            <a:xfrm rot="0">
              <a:off x="3456093" y="2720328"/>
              <a:ext cx="426661" cy="426661"/>
              <a:chOff x="0" y="0"/>
              <a:chExt cx="812800" cy="812800"/>
            </a:xfrm>
          </p:grpSpPr>
          <p:sp>
            <p:nvSpPr>
              <p:cNvPr name="Freeform 549" id="5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0" id="5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1" id="551"/>
            <p:cNvGrpSpPr/>
            <p:nvPr/>
          </p:nvGrpSpPr>
          <p:grpSpPr>
            <a:xfrm rot="0">
              <a:off x="0" y="3115181"/>
              <a:ext cx="426661" cy="426661"/>
              <a:chOff x="0" y="0"/>
              <a:chExt cx="812800" cy="812800"/>
            </a:xfrm>
          </p:grpSpPr>
          <p:sp>
            <p:nvSpPr>
              <p:cNvPr name="Freeform 552" id="5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3" id="5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4" id="554"/>
            <p:cNvGrpSpPr/>
            <p:nvPr/>
          </p:nvGrpSpPr>
          <p:grpSpPr>
            <a:xfrm rot="0">
              <a:off x="382153" y="3115181"/>
              <a:ext cx="426661" cy="426661"/>
              <a:chOff x="0" y="0"/>
              <a:chExt cx="812800" cy="812800"/>
            </a:xfrm>
          </p:grpSpPr>
          <p:sp>
            <p:nvSpPr>
              <p:cNvPr name="Freeform 555" id="5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6" id="5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7" id="557"/>
            <p:cNvGrpSpPr/>
            <p:nvPr/>
          </p:nvGrpSpPr>
          <p:grpSpPr>
            <a:xfrm rot="0">
              <a:off x="765257" y="3115181"/>
              <a:ext cx="426661" cy="426661"/>
              <a:chOff x="0" y="0"/>
              <a:chExt cx="812800" cy="812800"/>
            </a:xfrm>
          </p:grpSpPr>
          <p:sp>
            <p:nvSpPr>
              <p:cNvPr name="Freeform 558" id="5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9" id="5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0" id="560"/>
            <p:cNvGrpSpPr/>
            <p:nvPr/>
          </p:nvGrpSpPr>
          <p:grpSpPr>
            <a:xfrm rot="0">
              <a:off x="1147410" y="3115181"/>
              <a:ext cx="426661" cy="426661"/>
              <a:chOff x="0" y="0"/>
              <a:chExt cx="812800" cy="812800"/>
            </a:xfrm>
          </p:grpSpPr>
          <p:sp>
            <p:nvSpPr>
              <p:cNvPr name="Freeform 561" id="5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2" id="5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3" id="563"/>
            <p:cNvGrpSpPr/>
            <p:nvPr/>
          </p:nvGrpSpPr>
          <p:grpSpPr>
            <a:xfrm rot="0">
              <a:off x="1534818" y="3115181"/>
              <a:ext cx="426661" cy="426661"/>
              <a:chOff x="0" y="0"/>
              <a:chExt cx="812800" cy="812800"/>
            </a:xfrm>
          </p:grpSpPr>
          <p:sp>
            <p:nvSpPr>
              <p:cNvPr name="Freeform 564" id="5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5" id="5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6" id="566"/>
            <p:cNvGrpSpPr/>
            <p:nvPr/>
          </p:nvGrpSpPr>
          <p:grpSpPr>
            <a:xfrm rot="0">
              <a:off x="1916971" y="3115181"/>
              <a:ext cx="426661" cy="426661"/>
              <a:chOff x="0" y="0"/>
              <a:chExt cx="812800" cy="812800"/>
            </a:xfrm>
          </p:grpSpPr>
          <p:sp>
            <p:nvSpPr>
              <p:cNvPr name="Freeform 567" id="5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8" id="5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9" id="569"/>
            <p:cNvGrpSpPr/>
            <p:nvPr/>
          </p:nvGrpSpPr>
          <p:grpSpPr>
            <a:xfrm rot="0">
              <a:off x="2304379" y="3115181"/>
              <a:ext cx="426661" cy="426661"/>
              <a:chOff x="0" y="0"/>
              <a:chExt cx="812800" cy="812800"/>
            </a:xfrm>
          </p:grpSpPr>
          <p:sp>
            <p:nvSpPr>
              <p:cNvPr name="Freeform 570" id="5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1" id="5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2" id="572"/>
            <p:cNvGrpSpPr/>
            <p:nvPr/>
          </p:nvGrpSpPr>
          <p:grpSpPr>
            <a:xfrm rot="0">
              <a:off x="2686532" y="3115181"/>
              <a:ext cx="426661" cy="426661"/>
              <a:chOff x="0" y="0"/>
              <a:chExt cx="812800" cy="812800"/>
            </a:xfrm>
          </p:grpSpPr>
          <p:sp>
            <p:nvSpPr>
              <p:cNvPr name="Freeform 573" id="5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4" id="5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5" id="575"/>
            <p:cNvGrpSpPr/>
            <p:nvPr/>
          </p:nvGrpSpPr>
          <p:grpSpPr>
            <a:xfrm rot="0">
              <a:off x="3073940" y="3115181"/>
              <a:ext cx="426661" cy="426661"/>
              <a:chOff x="0" y="0"/>
              <a:chExt cx="812800" cy="812800"/>
            </a:xfrm>
          </p:grpSpPr>
          <p:sp>
            <p:nvSpPr>
              <p:cNvPr name="Freeform 576" id="5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7" id="5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8" id="578"/>
            <p:cNvGrpSpPr/>
            <p:nvPr/>
          </p:nvGrpSpPr>
          <p:grpSpPr>
            <a:xfrm rot="0">
              <a:off x="3456093" y="3115181"/>
              <a:ext cx="426661" cy="426661"/>
              <a:chOff x="0" y="0"/>
              <a:chExt cx="812800" cy="812800"/>
            </a:xfrm>
          </p:grpSpPr>
          <p:sp>
            <p:nvSpPr>
              <p:cNvPr name="Freeform 579" id="5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0" id="5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1" id="581"/>
            <p:cNvGrpSpPr/>
            <p:nvPr/>
          </p:nvGrpSpPr>
          <p:grpSpPr>
            <a:xfrm rot="0">
              <a:off x="0" y="3519206"/>
              <a:ext cx="426661" cy="426661"/>
              <a:chOff x="0" y="0"/>
              <a:chExt cx="812800" cy="812800"/>
            </a:xfrm>
          </p:grpSpPr>
          <p:sp>
            <p:nvSpPr>
              <p:cNvPr name="Freeform 582" id="5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3" id="5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4" id="584"/>
            <p:cNvGrpSpPr/>
            <p:nvPr/>
          </p:nvGrpSpPr>
          <p:grpSpPr>
            <a:xfrm rot="0">
              <a:off x="382153" y="3519206"/>
              <a:ext cx="426661" cy="426661"/>
              <a:chOff x="0" y="0"/>
              <a:chExt cx="812800" cy="812800"/>
            </a:xfrm>
          </p:grpSpPr>
          <p:sp>
            <p:nvSpPr>
              <p:cNvPr name="Freeform 585" id="5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6" id="5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7" id="587"/>
            <p:cNvGrpSpPr/>
            <p:nvPr/>
          </p:nvGrpSpPr>
          <p:grpSpPr>
            <a:xfrm rot="0">
              <a:off x="765257" y="3519206"/>
              <a:ext cx="426661" cy="426661"/>
              <a:chOff x="0" y="0"/>
              <a:chExt cx="812800" cy="812800"/>
            </a:xfrm>
          </p:grpSpPr>
          <p:sp>
            <p:nvSpPr>
              <p:cNvPr name="Freeform 588" id="5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9" id="5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0" id="590"/>
            <p:cNvGrpSpPr/>
            <p:nvPr/>
          </p:nvGrpSpPr>
          <p:grpSpPr>
            <a:xfrm rot="0">
              <a:off x="1147410" y="3519206"/>
              <a:ext cx="426661" cy="426661"/>
              <a:chOff x="0" y="0"/>
              <a:chExt cx="812800" cy="812800"/>
            </a:xfrm>
          </p:grpSpPr>
          <p:sp>
            <p:nvSpPr>
              <p:cNvPr name="Freeform 591" id="5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2" id="5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3" id="593"/>
            <p:cNvGrpSpPr/>
            <p:nvPr/>
          </p:nvGrpSpPr>
          <p:grpSpPr>
            <a:xfrm rot="0">
              <a:off x="1534818" y="3519206"/>
              <a:ext cx="426661" cy="426661"/>
              <a:chOff x="0" y="0"/>
              <a:chExt cx="812800" cy="812800"/>
            </a:xfrm>
          </p:grpSpPr>
          <p:sp>
            <p:nvSpPr>
              <p:cNvPr name="Freeform 594" id="5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5" id="5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6" id="596"/>
            <p:cNvGrpSpPr/>
            <p:nvPr/>
          </p:nvGrpSpPr>
          <p:grpSpPr>
            <a:xfrm rot="0">
              <a:off x="1916971" y="3519206"/>
              <a:ext cx="426661" cy="426661"/>
              <a:chOff x="0" y="0"/>
              <a:chExt cx="812800" cy="812800"/>
            </a:xfrm>
          </p:grpSpPr>
          <p:sp>
            <p:nvSpPr>
              <p:cNvPr name="Freeform 597" id="5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8" id="5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9" id="599"/>
            <p:cNvGrpSpPr/>
            <p:nvPr/>
          </p:nvGrpSpPr>
          <p:grpSpPr>
            <a:xfrm rot="0">
              <a:off x="2304379" y="3519206"/>
              <a:ext cx="426661" cy="426661"/>
              <a:chOff x="0" y="0"/>
              <a:chExt cx="812800" cy="812800"/>
            </a:xfrm>
          </p:grpSpPr>
          <p:sp>
            <p:nvSpPr>
              <p:cNvPr name="Freeform 600" id="6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1" id="6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02" id="602"/>
            <p:cNvGrpSpPr/>
            <p:nvPr/>
          </p:nvGrpSpPr>
          <p:grpSpPr>
            <a:xfrm rot="0">
              <a:off x="2686532" y="3519206"/>
              <a:ext cx="426661" cy="426661"/>
              <a:chOff x="0" y="0"/>
              <a:chExt cx="812800" cy="812800"/>
            </a:xfrm>
          </p:grpSpPr>
          <p:sp>
            <p:nvSpPr>
              <p:cNvPr name="Freeform 603" id="6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4" id="6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05" id="605"/>
            <p:cNvGrpSpPr/>
            <p:nvPr/>
          </p:nvGrpSpPr>
          <p:grpSpPr>
            <a:xfrm rot="0">
              <a:off x="3073940" y="3519206"/>
              <a:ext cx="426661" cy="426661"/>
              <a:chOff x="0" y="0"/>
              <a:chExt cx="812800" cy="812800"/>
            </a:xfrm>
          </p:grpSpPr>
          <p:sp>
            <p:nvSpPr>
              <p:cNvPr name="Freeform 606" id="6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7" id="6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08" id="608"/>
            <p:cNvGrpSpPr/>
            <p:nvPr/>
          </p:nvGrpSpPr>
          <p:grpSpPr>
            <a:xfrm rot="0">
              <a:off x="3456093" y="3519206"/>
              <a:ext cx="426661" cy="426661"/>
              <a:chOff x="0" y="0"/>
              <a:chExt cx="812800" cy="812800"/>
            </a:xfrm>
          </p:grpSpPr>
          <p:sp>
            <p:nvSpPr>
              <p:cNvPr name="Freeform 609" id="6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10" id="6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611" id="611"/>
          <p:cNvGrpSpPr/>
          <p:nvPr/>
        </p:nvGrpSpPr>
        <p:grpSpPr>
          <a:xfrm rot="0">
            <a:off x="2553950" y="3715063"/>
            <a:ext cx="5543978" cy="703242"/>
            <a:chOff x="0" y="0"/>
            <a:chExt cx="7391970" cy="937656"/>
          </a:xfrm>
        </p:grpSpPr>
        <p:grpSp>
          <p:nvGrpSpPr>
            <p:cNvPr name="Group 612" id="612"/>
            <p:cNvGrpSpPr/>
            <p:nvPr/>
          </p:nvGrpSpPr>
          <p:grpSpPr>
            <a:xfrm rot="0">
              <a:off x="0" y="0"/>
              <a:ext cx="7391970" cy="937656"/>
              <a:chOff x="0" y="0"/>
              <a:chExt cx="31360845" cy="3978056"/>
            </a:xfrm>
          </p:grpSpPr>
          <p:sp>
            <p:nvSpPr>
              <p:cNvPr name="Freeform 613" id="613"/>
              <p:cNvSpPr/>
              <p:nvPr/>
            </p:nvSpPr>
            <p:spPr>
              <a:xfrm flipH="false" flipV="false" rot="0">
                <a:off x="-19304" y="-3175"/>
                <a:ext cx="31387132" cy="3985803"/>
              </a:xfrm>
              <a:custGeom>
                <a:avLst/>
                <a:gdLst/>
                <a:ahLst/>
                <a:cxnLst/>
                <a:rect r="r" b="b" t="t" l="l"/>
                <a:pathLst>
                  <a:path h="3985803" w="31387132">
                    <a:moveTo>
                      <a:pt x="31362368" y="3402111"/>
                    </a:moveTo>
                    <a:cubicBezTo>
                      <a:pt x="31340651" y="3519459"/>
                      <a:pt x="31291885" y="3670716"/>
                      <a:pt x="31206538" y="3754409"/>
                    </a:cubicBezTo>
                    <a:cubicBezTo>
                      <a:pt x="31021247" y="3936019"/>
                      <a:pt x="30655105" y="3955958"/>
                      <a:pt x="30248070" y="3932590"/>
                    </a:cubicBezTo>
                    <a:cubicBezTo>
                      <a:pt x="29955715" y="3915826"/>
                      <a:pt x="29752515" y="3958752"/>
                      <a:pt x="29459656" y="3961546"/>
                    </a:cubicBezTo>
                    <a:cubicBezTo>
                      <a:pt x="29161460" y="3964340"/>
                      <a:pt x="29025822" y="3965610"/>
                      <a:pt x="28727499" y="3968404"/>
                    </a:cubicBezTo>
                    <a:cubicBezTo>
                      <a:pt x="19024666" y="3971198"/>
                      <a:pt x="2587498" y="3973992"/>
                      <a:pt x="2289302" y="3976786"/>
                    </a:cubicBezTo>
                    <a:cubicBezTo>
                      <a:pt x="1995678" y="3979580"/>
                      <a:pt x="1701800" y="3985803"/>
                      <a:pt x="1408303" y="3975135"/>
                    </a:cubicBezTo>
                    <a:cubicBezTo>
                      <a:pt x="1260348" y="3969801"/>
                      <a:pt x="1112393" y="3959768"/>
                      <a:pt x="965454" y="3941988"/>
                    </a:cubicBezTo>
                    <a:cubicBezTo>
                      <a:pt x="844931" y="3927383"/>
                      <a:pt x="723900" y="3909349"/>
                      <a:pt x="607949" y="3872646"/>
                    </a:cubicBezTo>
                    <a:cubicBezTo>
                      <a:pt x="501777" y="3839118"/>
                      <a:pt x="399542" y="3789842"/>
                      <a:pt x="315849" y="3715420"/>
                    </a:cubicBezTo>
                    <a:cubicBezTo>
                      <a:pt x="227203" y="3636553"/>
                      <a:pt x="170053" y="3531397"/>
                      <a:pt x="135636" y="3418875"/>
                    </a:cubicBezTo>
                    <a:cubicBezTo>
                      <a:pt x="98425" y="3297209"/>
                      <a:pt x="85852" y="3169320"/>
                      <a:pt x="71882" y="3043336"/>
                    </a:cubicBezTo>
                    <a:cubicBezTo>
                      <a:pt x="55626" y="2896651"/>
                      <a:pt x="40894" y="2749839"/>
                      <a:pt x="27813" y="2602900"/>
                    </a:cubicBezTo>
                    <a:cubicBezTo>
                      <a:pt x="14732" y="2135179"/>
                      <a:pt x="32004" y="199012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12067853" y="18796"/>
                    </a:cubicBezTo>
                    <a:cubicBezTo>
                      <a:pt x="28627297" y="17526"/>
                      <a:pt x="28892853" y="10541"/>
                      <a:pt x="29158536" y="5334"/>
                    </a:cubicBezTo>
                    <a:cubicBezTo>
                      <a:pt x="29432222" y="0"/>
                      <a:pt x="29705907" y="5334"/>
                      <a:pt x="29979466" y="10160"/>
                    </a:cubicBezTo>
                    <a:cubicBezTo>
                      <a:pt x="30256581" y="14986"/>
                      <a:pt x="30533184" y="13208"/>
                      <a:pt x="30810299" y="9144"/>
                    </a:cubicBezTo>
                    <a:cubicBezTo>
                      <a:pt x="30999149" y="6350"/>
                      <a:pt x="31244638" y="30734"/>
                      <a:pt x="31328714" y="230505"/>
                    </a:cubicBezTo>
                    <a:cubicBezTo>
                      <a:pt x="31353351" y="289052"/>
                      <a:pt x="31359447" y="353060"/>
                      <a:pt x="31361227" y="415925"/>
                    </a:cubicBezTo>
                    <a:cubicBezTo>
                      <a:pt x="31363385" y="488442"/>
                      <a:pt x="31363003" y="561086"/>
                      <a:pt x="31363766" y="633603"/>
                    </a:cubicBezTo>
                    <a:cubicBezTo>
                      <a:pt x="31365288" y="781558"/>
                      <a:pt x="31330618" y="1194054"/>
                      <a:pt x="31332270" y="1609249"/>
                    </a:cubicBezTo>
                    <a:cubicBezTo>
                      <a:pt x="31335445" y="2664114"/>
                      <a:pt x="31374813" y="2697642"/>
                      <a:pt x="31377861" y="2995584"/>
                    </a:cubicBezTo>
                    <a:cubicBezTo>
                      <a:pt x="31379260" y="3130712"/>
                      <a:pt x="31387132" y="3268507"/>
                      <a:pt x="31362368" y="3402111"/>
                    </a:cubicBezTo>
                    <a:close/>
                  </a:path>
                </a:pathLst>
              </a:custGeom>
              <a:solidFill>
                <a:srgbClr val="CCABDB"/>
              </a:solidFill>
            </p:spPr>
          </p:sp>
        </p:grpSp>
        <p:sp>
          <p:nvSpPr>
            <p:cNvPr name="TextBox 614" id="614"/>
            <p:cNvSpPr txBox="true"/>
            <p:nvPr/>
          </p:nvSpPr>
          <p:spPr>
            <a:xfrm rot="0">
              <a:off x="98325" y="132752"/>
              <a:ext cx="7293645" cy="726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9"/>
                </a:lnSpc>
              </a:pPr>
              <a:r>
                <a:rPr lang="en-US" sz="3999">
                  <a:solidFill>
                    <a:srgbClr val="284166"/>
                  </a:solidFill>
                  <a:latin typeface="Bobby Jones"/>
                </a:rPr>
                <a:t>place value chart</a:t>
              </a:r>
            </a:p>
          </p:txBody>
        </p:sp>
      </p:grpSp>
      <p:grpSp>
        <p:nvGrpSpPr>
          <p:cNvPr name="Group 615" id="615"/>
          <p:cNvGrpSpPr/>
          <p:nvPr/>
        </p:nvGrpSpPr>
        <p:grpSpPr>
          <a:xfrm rot="0">
            <a:off x="9640980" y="3715063"/>
            <a:ext cx="5543978" cy="703242"/>
            <a:chOff x="0" y="0"/>
            <a:chExt cx="7391970" cy="937656"/>
          </a:xfrm>
        </p:grpSpPr>
        <p:grpSp>
          <p:nvGrpSpPr>
            <p:cNvPr name="Group 616" id="616"/>
            <p:cNvGrpSpPr/>
            <p:nvPr/>
          </p:nvGrpSpPr>
          <p:grpSpPr>
            <a:xfrm rot="0">
              <a:off x="0" y="0"/>
              <a:ext cx="7391970" cy="937656"/>
              <a:chOff x="0" y="0"/>
              <a:chExt cx="31360845" cy="3978056"/>
            </a:xfrm>
          </p:grpSpPr>
          <p:sp>
            <p:nvSpPr>
              <p:cNvPr name="Freeform 617" id="617"/>
              <p:cNvSpPr/>
              <p:nvPr/>
            </p:nvSpPr>
            <p:spPr>
              <a:xfrm flipH="false" flipV="false" rot="0">
                <a:off x="-19304" y="-3175"/>
                <a:ext cx="31387132" cy="3985803"/>
              </a:xfrm>
              <a:custGeom>
                <a:avLst/>
                <a:gdLst/>
                <a:ahLst/>
                <a:cxnLst/>
                <a:rect r="r" b="b" t="t" l="l"/>
                <a:pathLst>
                  <a:path h="3985803" w="31387132">
                    <a:moveTo>
                      <a:pt x="31362368" y="3402111"/>
                    </a:moveTo>
                    <a:cubicBezTo>
                      <a:pt x="31340651" y="3519459"/>
                      <a:pt x="31291885" y="3670716"/>
                      <a:pt x="31206538" y="3754409"/>
                    </a:cubicBezTo>
                    <a:cubicBezTo>
                      <a:pt x="31021247" y="3936019"/>
                      <a:pt x="30655105" y="3955958"/>
                      <a:pt x="30248070" y="3932590"/>
                    </a:cubicBezTo>
                    <a:cubicBezTo>
                      <a:pt x="29955715" y="3915826"/>
                      <a:pt x="29752515" y="3958752"/>
                      <a:pt x="29459656" y="3961546"/>
                    </a:cubicBezTo>
                    <a:cubicBezTo>
                      <a:pt x="29161460" y="3964340"/>
                      <a:pt x="29025822" y="3965610"/>
                      <a:pt x="28727499" y="3968404"/>
                    </a:cubicBezTo>
                    <a:cubicBezTo>
                      <a:pt x="19024666" y="3971198"/>
                      <a:pt x="2587498" y="3973992"/>
                      <a:pt x="2289302" y="3976786"/>
                    </a:cubicBezTo>
                    <a:cubicBezTo>
                      <a:pt x="1995678" y="3979580"/>
                      <a:pt x="1701800" y="3985803"/>
                      <a:pt x="1408303" y="3975135"/>
                    </a:cubicBezTo>
                    <a:cubicBezTo>
                      <a:pt x="1260348" y="3969801"/>
                      <a:pt x="1112393" y="3959768"/>
                      <a:pt x="965454" y="3941988"/>
                    </a:cubicBezTo>
                    <a:cubicBezTo>
                      <a:pt x="844931" y="3927383"/>
                      <a:pt x="723900" y="3909349"/>
                      <a:pt x="607949" y="3872646"/>
                    </a:cubicBezTo>
                    <a:cubicBezTo>
                      <a:pt x="501777" y="3839118"/>
                      <a:pt x="399542" y="3789842"/>
                      <a:pt x="315849" y="3715420"/>
                    </a:cubicBezTo>
                    <a:cubicBezTo>
                      <a:pt x="227203" y="3636553"/>
                      <a:pt x="170053" y="3531397"/>
                      <a:pt x="135636" y="3418875"/>
                    </a:cubicBezTo>
                    <a:cubicBezTo>
                      <a:pt x="98425" y="3297209"/>
                      <a:pt x="85852" y="3169320"/>
                      <a:pt x="71882" y="3043336"/>
                    </a:cubicBezTo>
                    <a:cubicBezTo>
                      <a:pt x="55626" y="2896651"/>
                      <a:pt x="40894" y="2749839"/>
                      <a:pt x="27813" y="2602900"/>
                    </a:cubicBezTo>
                    <a:cubicBezTo>
                      <a:pt x="14732" y="2135179"/>
                      <a:pt x="32004" y="199012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12067853" y="18796"/>
                    </a:cubicBezTo>
                    <a:cubicBezTo>
                      <a:pt x="28627297" y="17526"/>
                      <a:pt x="28892853" y="10541"/>
                      <a:pt x="29158536" y="5334"/>
                    </a:cubicBezTo>
                    <a:cubicBezTo>
                      <a:pt x="29432222" y="0"/>
                      <a:pt x="29705907" y="5334"/>
                      <a:pt x="29979466" y="10160"/>
                    </a:cubicBezTo>
                    <a:cubicBezTo>
                      <a:pt x="30256581" y="14986"/>
                      <a:pt x="30533184" y="13208"/>
                      <a:pt x="30810299" y="9144"/>
                    </a:cubicBezTo>
                    <a:cubicBezTo>
                      <a:pt x="30999149" y="6350"/>
                      <a:pt x="31244638" y="30734"/>
                      <a:pt x="31328714" y="230505"/>
                    </a:cubicBezTo>
                    <a:cubicBezTo>
                      <a:pt x="31353351" y="289052"/>
                      <a:pt x="31359447" y="353060"/>
                      <a:pt x="31361227" y="415925"/>
                    </a:cubicBezTo>
                    <a:cubicBezTo>
                      <a:pt x="31363385" y="488442"/>
                      <a:pt x="31363003" y="561086"/>
                      <a:pt x="31363766" y="633603"/>
                    </a:cubicBezTo>
                    <a:cubicBezTo>
                      <a:pt x="31365288" y="781558"/>
                      <a:pt x="31330618" y="1194054"/>
                      <a:pt x="31332270" y="1609249"/>
                    </a:cubicBezTo>
                    <a:cubicBezTo>
                      <a:pt x="31335445" y="2664114"/>
                      <a:pt x="31374813" y="2697642"/>
                      <a:pt x="31377861" y="2995584"/>
                    </a:cubicBezTo>
                    <a:cubicBezTo>
                      <a:pt x="31379260" y="3130712"/>
                      <a:pt x="31387132" y="3268507"/>
                      <a:pt x="31362368" y="3402111"/>
                    </a:cubicBezTo>
                    <a:close/>
                  </a:path>
                </a:pathLst>
              </a:custGeom>
              <a:solidFill>
                <a:srgbClr val="CCABDB"/>
              </a:solidFill>
            </p:spPr>
          </p:sp>
        </p:grpSp>
        <p:sp>
          <p:nvSpPr>
            <p:cNvPr name="TextBox 618" id="618"/>
            <p:cNvSpPr txBox="true"/>
            <p:nvPr/>
          </p:nvSpPr>
          <p:spPr>
            <a:xfrm rot="0">
              <a:off x="98325" y="132752"/>
              <a:ext cx="7293645" cy="726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9"/>
                </a:lnSpc>
              </a:pPr>
              <a:r>
                <a:rPr lang="en-US" sz="3999">
                  <a:solidFill>
                    <a:srgbClr val="284166"/>
                  </a:solidFill>
                  <a:latin typeface="Bobby Jones"/>
                </a:rPr>
                <a:t>area models</a:t>
              </a:r>
            </a:p>
          </p:txBody>
        </p:sp>
      </p:grpSp>
      <p:sp>
        <p:nvSpPr>
          <p:cNvPr name="TextBox 619" id="619"/>
          <p:cNvSpPr txBox="true"/>
          <p:nvPr/>
        </p:nvSpPr>
        <p:spPr>
          <a:xfrm rot="0">
            <a:off x="2217272" y="2094082"/>
            <a:ext cx="13853455" cy="476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233550"/>
                </a:solidFill>
                <a:latin typeface="Quicksand Bold"/>
              </a:rPr>
              <a:t>We can compare two decimal numbers using the following methods.</a:t>
            </a:r>
          </a:p>
        </p:txBody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1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86964" y="1730674"/>
            <a:ext cx="6031569" cy="6389384"/>
            <a:chOff x="0" y="0"/>
            <a:chExt cx="5167884" cy="54744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5207127" cy="5487543"/>
            </a:xfrm>
            <a:custGeom>
              <a:avLst/>
              <a:gdLst/>
              <a:ahLst/>
              <a:cxnLst/>
              <a:rect r="r" b="b" t="t" l="l"/>
              <a:pathLst>
                <a:path h="5487543" w="5207127">
                  <a:moveTo>
                    <a:pt x="5126101" y="3402965"/>
                  </a:moveTo>
                  <a:cubicBezTo>
                    <a:pt x="5129784" y="3547110"/>
                    <a:pt x="5136515" y="3691128"/>
                    <a:pt x="5136642" y="3835400"/>
                  </a:cubicBezTo>
                  <a:cubicBezTo>
                    <a:pt x="5136896" y="4094734"/>
                    <a:pt x="5114163" y="4358767"/>
                    <a:pt x="5015103" y="4600956"/>
                  </a:cubicBezTo>
                  <a:cubicBezTo>
                    <a:pt x="4928743" y="4812284"/>
                    <a:pt x="4788535" y="5002149"/>
                    <a:pt x="4587240" y="5115941"/>
                  </a:cubicBezTo>
                  <a:cubicBezTo>
                    <a:pt x="4363593" y="5242306"/>
                    <a:pt x="4099560" y="5269230"/>
                    <a:pt x="3847338" y="5276596"/>
                  </a:cubicBezTo>
                  <a:cubicBezTo>
                    <a:pt x="3561842" y="5284851"/>
                    <a:pt x="3276473" y="5265928"/>
                    <a:pt x="2991104" y="5263896"/>
                  </a:cubicBezTo>
                  <a:cubicBezTo>
                    <a:pt x="2949448" y="5262880"/>
                    <a:pt x="2949448" y="5266055"/>
                    <a:pt x="2848864" y="5279136"/>
                  </a:cubicBezTo>
                  <a:cubicBezTo>
                    <a:pt x="2705735" y="5292344"/>
                    <a:pt x="2565400" y="5318252"/>
                    <a:pt x="2425954" y="5352923"/>
                  </a:cubicBezTo>
                  <a:cubicBezTo>
                    <a:pt x="2288921" y="5386959"/>
                    <a:pt x="2152904" y="5425948"/>
                    <a:pt x="2013966" y="5451602"/>
                  </a:cubicBezTo>
                  <a:cubicBezTo>
                    <a:pt x="1877314" y="5476875"/>
                    <a:pt x="1738503" y="5487543"/>
                    <a:pt x="1599692" y="5480431"/>
                  </a:cubicBezTo>
                  <a:cubicBezTo>
                    <a:pt x="1352296" y="5467604"/>
                    <a:pt x="1103884" y="5403977"/>
                    <a:pt x="889000" y="5278755"/>
                  </a:cubicBezTo>
                  <a:cubicBezTo>
                    <a:pt x="678688" y="5156200"/>
                    <a:pt x="518160" y="4977257"/>
                    <a:pt x="424307" y="4752467"/>
                  </a:cubicBezTo>
                  <a:cubicBezTo>
                    <a:pt x="374142" y="4632198"/>
                    <a:pt x="340995" y="4505833"/>
                    <a:pt x="310261" y="4379468"/>
                  </a:cubicBezTo>
                  <a:cubicBezTo>
                    <a:pt x="279019" y="4250690"/>
                    <a:pt x="252095" y="4121277"/>
                    <a:pt x="234061" y="3989959"/>
                  </a:cubicBezTo>
                  <a:cubicBezTo>
                    <a:pt x="201803" y="3755390"/>
                    <a:pt x="197104" y="3519297"/>
                    <a:pt x="195072" y="3282823"/>
                  </a:cubicBezTo>
                  <a:cubicBezTo>
                    <a:pt x="193040" y="3046984"/>
                    <a:pt x="196088" y="2808224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2949448" y="44323"/>
                    <a:pt x="3084449" y="73533"/>
                  </a:cubicBezTo>
                  <a:cubicBezTo>
                    <a:pt x="3206115" y="86233"/>
                    <a:pt x="3328035" y="96774"/>
                    <a:pt x="3450209" y="102108"/>
                  </a:cubicBezTo>
                  <a:cubicBezTo>
                    <a:pt x="3550666" y="106426"/>
                    <a:pt x="3651885" y="110236"/>
                    <a:pt x="3752215" y="100584"/>
                  </a:cubicBezTo>
                  <a:cubicBezTo>
                    <a:pt x="3946144" y="81661"/>
                    <a:pt x="4139946" y="50546"/>
                    <a:pt x="4335399" y="59309"/>
                  </a:cubicBezTo>
                  <a:cubicBezTo>
                    <a:pt x="4429379" y="63500"/>
                    <a:pt x="4522597" y="77470"/>
                    <a:pt x="4608703" y="116840"/>
                  </a:cubicBezTo>
                  <a:cubicBezTo>
                    <a:pt x="4697222" y="157353"/>
                    <a:pt x="4773295" y="222504"/>
                    <a:pt x="4833620" y="298323"/>
                  </a:cubicBezTo>
                  <a:cubicBezTo>
                    <a:pt x="4963160" y="461010"/>
                    <a:pt x="5032375" y="664591"/>
                    <a:pt x="5078857" y="864870"/>
                  </a:cubicBezTo>
                  <a:cubicBezTo>
                    <a:pt x="5109337" y="998220"/>
                    <a:pt x="5131054" y="1133221"/>
                    <a:pt x="5145786" y="1269238"/>
                  </a:cubicBezTo>
                  <a:cubicBezTo>
                    <a:pt x="5207127" y="1837182"/>
                    <a:pt x="5144135" y="2408047"/>
                    <a:pt x="5127498" y="2976626"/>
                  </a:cubicBezTo>
                  <a:cubicBezTo>
                    <a:pt x="5123561" y="3118612"/>
                    <a:pt x="5122545" y="3260725"/>
                    <a:pt x="5126101" y="3402965"/>
                  </a:cubicBezTo>
                  <a:close/>
                </a:path>
              </a:pathLst>
            </a:custGeom>
            <a:solidFill>
              <a:srgbClr val="C0A1D1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-1125449">
            <a:off x="11167119" y="3136841"/>
            <a:ext cx="5268183" cy="5995087"/>
          </a:xfrm>
          <a:custGeom>
            <a:avLst/>
            <a:gdLst/>
            <a:ahLst/>
            <a:cxnLst/>
            <a:rect r="r" b="b" t="t" l="l"/>
            <a:pathLst>
              <a:path h="5995087" w="5268183">
                <a:moveTo>
                  <a:pt x="0" y="0"/>
                </a:moveTo>
                <a:lnTo>
                  <a:pt x="5268183" y="0"/>
                </a:lnTo>
                <a:lnTo>
                  <a:pt x="5268183" y="5995088"/>
                </a:lnTo>
                <a:lnTo>
                  <a:pt x="0" y="5995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201754">
            <a:off x="10755052" y="2073624"/>
            <a:ext cx="3598146" cy="2034588"/>
          </a:xfrm>
          <a:custGeom>
            <a:avLst/>
            <a:gdLst/>
            <a:ahLst/>
            <a:cxnLst/>
            <a:rect r="r" b="b" t="t" l="l"/>
            <a:pathLst>
              <a:path h="2034588" w="3598146">
                <a:moveTo>
                  <a:pt x="0" y="0"/>
                </a:moveTo>
                <a:lnTo>
                  <a:pt x="3598146" y="0"/>
                </a:lnTo>
                <a:lnTo>
                  <a:pt x="3598146" y="2034589"/>
                </a:lnTo>
                <a:lnTo>
                  <a:pt x="0" y="2034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03261" y="5729283"/>
            <a:ext cx="7097779" cy="1447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FFF8ED"/>
                </a:solidFill>
                <a:latin typeface="Quicksand Bold"/>
              </a:rPr>
              <a:t>Apart from using place value charts and area models, what are other ways we can compare decimals?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03261" y="2947591"/>
            <a:ext cx="6663043" cy="233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10"/>
              </a:lnSpc>
            </a:pPr>
            <a:r>
              <a:rPr lang="en-US" sz="9000">
                <a:solidFill>
                  <a:srgbClr val="FFF8ED"/>
                </a:solidFill>
                <a:latin typeface="Bobby Jones"/>
              </a:rPr>
              <a:t>A Question to Ponder!</a:t>
            </a:r>
          </a:p>
        </p:txBody>
      </p: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3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60855" y="1948808"/>
            <a:ext cx="6031569" cy="6617984"/>
            <a:chOff x="0" y="0"/>
            <a:chExt cx="5167884" cy="56703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5207127" cy="5683409"/>
            </a:xfrm>
            <a:custGeom>
              <a:avLst/>
              <a:gdLst/>
              <a:ahLst/>
              <a:cxnLst/>
              <a:rect r="r" b="b" t="t" l="l"/>
              <a:pathLst>
                <a:path h="5683409" w="5207127">
                  <a:moveTo>
                    <a:pt x="5126101" y="3598831"/>
                  </a:moveTo>
                  <a:cubicBezTo>
                    <a:pt x="5129784" y="3742976"/>
                    <a:pt x="5136515" y="3886994"/>
                    <a:pt x="5136642" y="4031266"/>
                  </a:cubicBezTo>
                  <a:cubicBezTo>
                    <a:pt x="5136896" y="4290600"/>
                    <a:pt x="5114163" y="4554633"/>
                    <a:pt x="5015103" y="4796822"/>
                  </a:cubicBezTo>
                  <a:cubicBezTo>
                    <a:pt x="4928743" y="5008150"/>
                    <a:pt x="4788535" y="5198015"/>
                    <a:pt x="4587240" y="5311807"/>
                  </a:cubicBezTo>
                  <a:cubicBezTo>
                    <a:pt x="4363593" y="5438172"/>
                    <a:pt x="4099560" y="5465096"/>
                    <a:pt x="3847338" y="5472462"/>
                  </a:cubicBezTo>
                  <a:cubicBezTo>
                    <a:pt x="3561842" y="5480717"/>
                    <a:pt x="3276473" y="5461794"/>
                    <a:pt x="2991104" y="5459762"/>
                  </a:cubicBezTo>
                  <a:cubicBezTo>
                    <a:pt x="2949448" y="5458746"/>
                    <a:pt x="2949448" y="5461921"/>
                    <a:pt x="2848864" y="5475002"/>
                  </a:cubicBezTo>
                  <a:cubicBezTo>
                    <a:pt x="2705735" y="5488210"/>
                    <a:pt x="2565400" y="5514118"/>
                    <a:pt x="2425954" y="5548789"/>
                  </a:cubicBezTo>
                  <a:cubicBezTo>
                    <a:pt x="2288921" y="5582825"/>
                    <a:pt x="2152904" y="5621814"/>
                    <a:pt x="2013966" y="5647468"/>
                  </a:cubicBezTo>
                  <a:cubicBezTo>
                    <a:pt x="1877314" y="5672741"/>
                    <a:pt x="1738503" y="5683409"/>
                    <a:pt x="1599692" y="5676297"/>
                  </a:cubicBezTo>
                  <a:cubicBezTo>
                    <a:pt x="1352296" y="5663470"/>
                    <a:pt x="1103884" y="5599843"/>
                    <a:pt x="889000" y="5474621"/>
                  </a:cubicBezTo>
                  <a:cubicBezTo>
                    <a:pt x="678688" y="5352066"/>
                    <a:pt x="518160" y="5173123"/>
                    <a:pt x="424307" y="4948333"/>
                  </a:cubicBezTo>
                  <a:cubicBezTo>
                    <a:pt x="374142" y="4828064"/>
                    <a:pt x="340995" y="4701699"/>
                    <a:pt x="310261" y="4575334"/>
                  </a:cubicBezTo>
                  <a:cubicBezTo>
                    <a:pt x="279019" y="4446556"/>
                    <a:pt x="252095" y="4317143"/>
                    <a:pt x="234061" y="4185825"/>
                  </a:cubicBezTo>
                  <a:cubicBezTo>
                    <a:pt x="201803" y="3951256"/>
                    <a:pt x="197104" y="3715163"/>
                    <a:pt x="195072" y="3478689"/>
                  </a:cubicBezTo>
                  <a:cubicBezTo>
                    <a:pt x="193040" y="3205734"/>
                    <a:pt x="196088" y="2812257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2949448" y="44323"/>
                    <a:pt x="3084449" y="73533"/>
                  </a:cubicBezTo>
                  <a:cubicBezTo>
                    <a:pt x="3206115" y="86233"/>
                    <a:pt x="3328035" y="96774"/>
                    <a:pt x="3450209" y="102108"/>
                  </a:cubicBezTo>
                  <a:cubicBezTo>
                    <a:pt x="3550666" y="106426"/>
                    <a:pt x="3651885" y="110236"/>
                    <a:pt x="3752215" y="100584"/>
                  </a:cubicBezTo>
                  <a:cubicBezTo>
                    <a:pt x="3946144" y="81661"/>
                    <a:pt x="4139946" y="50546"/>
                    <a:pt x="4335399" y="59309"/>
                  </a:cubicBezTo>
                  <a:cubicBezTo>
                    <a:pt x="4429379" y="63500"/>
                    <a:pt x="4522597" y="77470"/>
                    <a:pt x="4608703" y="116840"/>
                  </a:cubicBezTo>
                  <a:cubicBezTo>
                    <a:pt x="4697222" y="157353"/>
                    <a:pt x="4773295" y="222504"/>
                    <a:pt x="4833620" y="298323"/>
                  </a:cubicBezTo>
                  <a:cubicBezTo>
                    <a:pt x="4963160" y="461010"/>
                    <a:pt x="5032375" y="664591"/>
                    <a:pt x="5078857" y="864870"/>
                  </a:cubicBezTo>
                  <a:cubicBezTo>
                    <a:pt x="5109337" y="998220"/>
                    <a:pt x="5131054" y="1133221"/>
                    <a:pt x="5145786" y="1269238"/>
                  </a:cubicBezTo>
                  <a:cubicBezTo>
                    <a:pt x="5207127" y="1837182"/>
                    <a:pt x="5144135" y="2408047"/>
                    <a:pt x="5127498" y="3089784"/>
                  </a:cubicBezTo>
                  <a:cubicBezTo>
                    <a:pt x="5123561" y="3314478"/>
                    <a:pt x="5122545" y="3456591"/>
                    <a:pt x="5126101" y="3598831"/>
                  </a:cubicBezTo>
                  <a:close/>
                </a:path>
              </a:pathLst>
            </a:custGeom>
            <a:solidFill>
              <a:srgbClr val="C0A1D1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98578" y="2665339"/>
            <a:ext cx="5156122" cy="4956323"/>
          </a:xfrm>
          <a:custGeom>
            <a:avLst/>
            <a:gdLst/>
            <a:ahLst/>
            <a:cxnLst/>
            <a:rect r="r" b="b" t="t" l="l"/>
            <a:pathLst>
              <a:path h="4956323" w="5156122">
                <a:moveTo>
                  <a:pt x="0" y="0"/>
                </a:moveTo>
                <a:lnTo>
                  <a:pt x="5156123" y="0"/>
                </a:lnTo>
                <a:lnTo>
                  <a:pt x="5156123" y="4956322"/>
                </a:lnTo>
                <a:lnTo>
                  <a:pt x="0" y="4956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785625" y="3690687"/>
            <a:ext cx="8927184" cy="4504589"/>
            <a:chOff x="0" y="0"/>
            <a:chExt cx="15059990" cy="75991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4318" y="-8001"/>
              <a:ext cx="15099234" cy="7612238"/>
            </a:xfrm>
            <a:custGeom>
              <a:avLst/>
              <a:gdLst/>
              <a:ahLst/>
              <a:cxnLst/>
              <a:rect r="r" b="b" t="t" l="l"/>
              <a:pathLst>
                <a:path h="7612238" w="15099234">
                  <a:moveTo>
                    <a:pt x="15018208" y="5527659"/>
                  </a:moveTo>
                  <a:cubicBezTo>
                    <a:pt x="15021890" y="5671805"/>
                    <a:pt x="15028621" y="5815822"/>
                    <a:pt x="15028748" y="5960094"/>
                  </a:cubicBezTo>
                  <a:cubicBezTo>
                    <a:pt x="15029002" y="6219428"/>
                    <a:pt x="15006269" y="6483462"/>
                    <a:pt x="14907210" y="6725651"/>
                  </a:cubicBezTo>
                  <a:cubicBezTo>
                    <a:pt x="14820849" y="6936979"/>
                    <a:pt x="14680641" y="7126844"/>
                    <a:pt x="14479346" y="7240635"/>
                  </a:cubicBezTo>
                  <a:cubicBezTo>
                    <a:pt x="14255699" y="7367001"/>
                    <a:pt x="13991666" y="7393925"/>
                    <a:pt x="13739444" y="7401291"/>
                  </a:cubicBezTo>
                  <a:cubicBezTo>
                    <a:pt x="13453948" y="7409545"/>
                    <a:pt x="13168580" y="7390622"/>
                    <a:pt x="12883210" y="7388591"/>
                  </a:cubicBezTo>
                  <a:cubicBezTo>
                    <a:pt x="9337177" y="7387575"/>
                    <a:pt x="4373379" y="7390750"/>
                    <a:pt x="2848864" y="7403831"/>
                  </a:cubicBezTo>
                  <a:cubicBezTo>
                    <a:pt x="2705735" y="7417039"/>
                    <a:pt x="2565400" y="7442946"/>
                    <a:pt x="2425954" y="7477618"/>
                  </a:cubicBezTo>
                  <a:cubicBezTo>
                    <a:pt x="2288921" y="7511654"/>
                    <a:pt x="2152904" y="7550643"/>
                    <a:pt x="2013966" y="7576296"/>
                  </a:cubicBezTo>
                  <a:cubicBezTo>
                    <a:pt x="1877314" y="7601569"/>
                    <a:pt x="1738503" y="7612238"/>
                    <a:pt x="1599692" y="7605126"/>
                  </a:cubicBezTo>
                  <a:cubicBezTo>
                    <a:pt x="1352296" y="7592299"/>
                    <a:pt x="1103884" y="7528671"/>
                    <a:pt x="889000" y="7403450"/>
                  </a:cubicBezTo>
                  <a:cubicBezTo>
                    <a:pt x="678688" y="7280894"/>
                    <a:pt x="518160" y="7101952"/>
                    <a:pt x="424307" y="6877162"/>
                  </a:cubicBezTo>
                  <a:cubicBezTo>
                    <a:pt x="374142" y="6756893"/>
                    <a:pt x="340995" y="6630528"/>
                    <a:pt x="310261" y="6504162"/>
                  </a:cubicBezTo>
                  <a:cubicBezTo>
                    <a:pt x="279019" y="6375384"/>
                    <a:pt x="252095" y="6245971"/>
                    <a:pt x="234061" y="6114653"/>
                  </a:cubicBezTo>
                  <a:cubicBezTo>
                    <a:pt x="201803" y="5880084"/>
                    <a:pt x="197104" y="5643991"/>
                    <a:pt x="195072" y="5407518"/>
                  </a:cubicBezTo>
                  <a:cubicBezTo>
                    <a:pt x="193040" y="4769058"/>
                    <a:pt x="196088" y="2851968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7789038" y="44323"/>
                    <a:pt x="12976556" y="73533"/>
                  </a:cubicBezTo>
                  <a:cubicBezTo>
                    <a:pt x="13098221" y="86233"/>
                    <a:pt x="13220141" y="96774"/>
                    <a:pt x="13342315" y="102108"/>
                  </a:cubicBezTo>
                  <a:cubicBezTo>
                    <a:pt x="13442772" y="106426"/>
                    <a:pt x="13543991" y="110236"/>
                    <a:pt x="13644321" y="100584"/>
                  </a:cubicBezTo>
                  <a:cubicBezTo>
                    <a:pt x="13838250" y="81661"/>
                    <a:pt x="14032052" y="50546"/>
                    <a:pt x="14227506" y="59309"/>
                  </a:cubicBezTo>
                  <a:cubicBezTo>
                    <a:pt x="14321486" y="63500"/>
                    <a:pt x="14414704" y="77470"/>
                    <a:pt x="14500810" y="116840"/>
                  </a:cubicBezTo>
                  <a:cubicBezTo>
                    <a:pt x="14589329" y="157353"/>
                    <a:pt x="14665401" y="222504"/>
                    <a:pt x="14725726" y="298323"/>
                  </a:cubicBezTo>
                  <a:cubicBezTo>
                    <a:pt x="14855266" y="461010"/>
                    <a:pt x="14924482" y="664591"/>
                    <a:pt x="14970963" y="864870"/>
                  </a:cubicBezTo>
                  <a:cubicBezTo>
                    <a:pt x="15001443" y="998220"/>
                    <a:pt x="15023161" y="1133221"/>
                    <a:pt x="15037892" y="1269238"/>
                  </a:cubicBezTo>
                  <a:cubicBezTo>
                    <a:pt x="15099234" y="1837182"/>
                    <a:pt x="15036241" y="2408047"/>
                    <a:pt x="15019605" y="4204128"/>
                  </a:cubicBezTo>
                  <a:cubicBezTo>
                    <a:pt x="15015667" y="5243306"/>
                    <a:pt x="15014651" y="5385419"/>
                    <a:pt x="15018208" y="5527659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8487856" y="4443162"/>
            <a:ext cx="7540557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233550"/>
                </a:solidFill>
                <a:latin typeface="Quicksand Bold"/>
              </a:rPr>
              <a:t>Mathspace. “6.04 Compare decimals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233550"/>
                </a:solidFill>
                <a:latin typeface="Quicksand Bold"/>
              </a:rPr>
              <a:t> | Grade 4 Math | Common Core 4 - 2022 Edition.” Accessed 3 July 2023, https://mathspace.co/textbooks/syllabuses/Syllabus-1090/topics/Topic-21201/subtopics/Subtopic-274634/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70020" y="2101208"/>
            <a:ext cx="7558393" cy="1211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10"/>
              </a:lnSpc>
            </a:pPr>
            <a:r>
              <a:rPr lang="en-US" sz="9000">
                <a:solidFill>
                  <a:srgbClr val="233550"/>
                </a:solidFill>
                <a:latin typeface="Bobby Jones"/>
              </a:rPr>
              <a:t>References</a:t>
            </a:r>
          </a:p>
        </p:txBody>
      </p:sp>
    </p:spTree>
  </p:cSld>
  <p:clrMapOvr>
    <a:masterClrMapping/>
  </p:clrMapOvr>
  <p:transition spd="fast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1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6353499"/>
            <a:ext cx="4595946" cy="2904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FFF8ED"/>
                </a:solidFill>
                <a:latin typeface="Quicksand Bold"/>
              </a:rPr>
              <a:t>Use these icons and illustrations in your Canva Presentation. Happy designing! Don't forget to delete this page before presenting.</a:t>
            </a:r>
            <a:r>
              <a:rPr lang="en-US" sz="2999">
                <a:solidFill>
                  <a:srgbClr val="FFF8ED"/>
                </a:solidFill>
                <a:latin typeface="Quicksand Bold"/>
              </a:rPr>
              <a:t>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026441"/>
            <a:ext cx="5518529" cy="2335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10"/>
              </a:lnSpc>
            </a:pPr>
            <a:r>
              <a:rPr lang="en-US" sz="9000">
                <a:solidFill>
                  <a:srgbClr val="FFF8ED"/>
                </a:solidFill>
                <a:latin typeface="Bobby Jones"/>
              </a:rPr>
              <a:t>Resource</a:t>
            </a:r>
            <a:r>
              <a:rPr lang="en-US" sz="9000">
                <a:solidFill>
                  <a:srgbClr val="FFF8ED"/>
                </a:solidFill>
                <a:latin typeface="Bobby Jones"/>
              </a:rPr>
              <a:t> </a:t>
            </a:r>
          </a:p>
          <a:p>
            <a:pPr>
              <a:lnSpc>
                <a:spcPts val="8910"/>
              </a:lnSpc>
            </a:pPr>
            <a:r>
              <a:rPr lang="en-US" sz="9000">
                <a:solidFill>
                  <a:srgbClr val="FFF8ED"/>
                </a:solidFill>
                <a:latin typeface="Bobby Jones"/>
              </a:rPr>
              <a:t>Page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668366" y="863635"/>
            <a:ext cx="10745979" cy="8559731"/>
            <a:chOff x="0" y="0"/>
            <a:chExt cx="9207219" cy="733402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4318" y="-8001"/>
              <a:ext cx="9246462" cy="7347109"/>
            </a:xfrm>
            <a:custGeom>
              <a:avLst/>
              <a:gdLst/>
              <a:ahLst/>
              <a:cxnLst/>
              <a:rect r="r" b="b" t="t" l="l"/>
              <a:pathLst>
                <a:path h="7347109" w="9246462">
                  <a:moveTo>
                    <a:pt x="9165436" y="5262531"/>
                  </a:moveTo>
                  <a:cubicBezTo>
                    <a:pt x="9169119" y="5406677"/>
                    <a:pt x="9175850" y="5550694"/>
                    <a:pt x="9175977" y="5694966"/>
                  </a:cubicBezTo>
                  <a:cubicBezTo>
                    <a:pt x="9176231" y="5954300"/>
                    <a:pt x="9153498" y="6218334"/>
                    <a:pt x="9054438" y="6460522"/>
                  </a:cubicBezTo>
                  <a:cubicBezTo>
                    <a:pt x="8968078" y="6671850"/>
                    <a:pt x="8827870" y="6861715"/>
                    <a:pt x="8626575" y="6975507"/>
                  </a:cubicBezTo>
                  <a:cubicBezTo>
                    <a:pt x="8402928" y="7101872"/>
                    <a:pt x="8138895" y="7128797"/>
                    <a:pt x="7886673" y="7136162"/>
                  </a:cubicBezTo>
                  <a:cubicBezTo>
                    <a:pt x="7601177" y="7144417"/>
                    <a:pt x="7315808" y="7125494"/>
                    <a:pt x="7030439" y="7123462"/>
                  </a:cubicBezTo>
                  <a:cubicBezTo>
                    <a:pt x="5557808" y="7122447"/>
                    <a:pt x="3530895" y="7125622"/>
                    <a:pt x="2848864" y="7138702"/>
                  </a:cubicBezTo>
                  <a:cubicBezTo>
                    <a:pt x="2705735" y="7151910"/>
                    <a:pt x="2565400" y="7177818"/>
                    <a:pt x="2425954" y="7212489"/>
                  </a:cubicBezTo>
                  <a:cubicBezTo>
                    <a:pt x="2288921" y="7246525"/>
                    <a:pt x="2152904" y="7285514"/>
                    <a:pt x="2013966" y="7311168"/>
                  </a:cubicBezTo>
                  <a:cubicBezTo>
                    <a:pt x="1877314" y="7336441"/>
                    <a:pt x="1738503" y="7347109"/>
                    <a:pt x="1599692" y="7339997"/>
                  </a:cubicBezTo>
                  <a:cubicBezTo>
                    <a:pt x="1352296" y="7327171"/>
                    <a:pt x="1103884" y="7263543"/>
                    <a:pt x="889000" y="7138322"/>
                  </a:cubicBezTo>
                  <a:cubicBezTo>
                    <a:pt x="678688" y="7015766"/>
                    <a:pt x="518160" y="6836823"/>
                    <a:pt x="424307" y="6612034"/>
                  </a:cubicBezTo>
                  <a:cubicBezTo>
                    <a:pt x="374142" y="6491765"/>
                    <a:pt x="340995" y="6365399"/>
                    <a:pt x="310261" y="6239034"/>
                  </a:cubicBezTo>
                  <a:cubicBezTo>
                    <a:pt x="279019" y="6110256"/>
                    <a:pt x="252095" y="5980843"/>
                    <a:pt x="234061" y="5849525"/>
                  </a:cubicBezTo>
                  <a:cubicBezTo>
                    <a:pt x="201803" y="5614956"/>
                    <a:pt x="197104" y="5378863"/>
                    <a:pt x="195072" y="5142390"/>
                  </a:cubicBezTo>
                  <a:cubicBezTo>
                    <a:pt x="193040" y="4554171"/>
                    <a:pt x="196088" y="2846510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4925642" y="44323"/>
                    <a:pt x="7123784" y="73533"/>
                  </a:cubicBezTo>
                  <a:cubicBezTo>
                    <a:pt x="7245450" y="86233"/>
                    <a:pt x="7367370" y="96774"/>
                    <a:pt x="7489544" y="102108"/>
                  </a:cubicBezTo>
                  <a:cubicBezTo>
                    <a:pt x="7590001" y="106426"/>
                    <a:pt x="7691220" y="110236"/>
                    <a:pt x="7791550" y="100584"/>
                  </a:cubicBezTo>
                  <a:cubicBezTo>
                    <a:pt x="7985479" y="81661"/>
                    <a:pt x="8179281" y="50546"/>
                    <a:pt x="8374734" y="59309"/>
                  </a:cubicBezTo>
                  <a:cubicBezTo>
                    <a:pt x="8468714" y="63500"/>
                    <a:pt x="8561932" y="77470"/>
                    <a:pt x="8648038" y="116840"/>
                  </a:cubicBezTo>
                  <a:cubicBezTo>
                    <a:pt x="8736557" y="157353"/>
                    <a:pt x="8812630" y="222504"/>
                    <a:pt x="8872955" y="298323"/>
                  </a:cubicBezTo>
                  <a:cubicBezTo>
                    <a:pt x="9002495" y="461010"/>
                    <a:pt x="9071709" y="664591"/>
                    <a:pt x="9118192" y="864870"/>
                  </a:cubicBezTo>
                  <a:cubicBezTo>
                    <a:pt x="9148671" y="998220"/>
                    <a:pt x="9170389" y="1133221"/>
                    <a:pt x="9185121" y="1269238"/>
                  </a:cubicBezTo>
                  <a:cubicBezTo>
                    <a:pt x="9246462" y="1837182"/>
                    <a:pt x="9183470" y="2408047"/>
                    <a:pt x="9166833" y="4050955"/>
                  </a:cubicBezTo>
                  <a:cubicBezTo>
                    <a:pt x="9162896" y="4978178"/>
                    <a:pt x="9161880" y="5120291"/>
                    <a:pt x="9165436" y="5262531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861729" y="1532882"/>
            <a:ext cx="1944245" cy="1868905"/>
          </a:xfrm>
          <a:custGeom>
            <a:avLst/>
            <a:gdLst/>
            <a:ahLst/>
            <a:cxnLst/>
            <a:rect r="r" b="b" t="t" l="l"/>
            <a:pathLst>
              <a:path h="1868905" w="1944245">
                <a:moveTo>
                  <a:pt x="0" y="0"/>
                </a:moveTo>
                <a:lnTo>
                  <a:pt x="1944244" y="0"/>
                </a:lnTo>
                <a:lnTo>
                  <a:pt x="1944244" y="1868905"/>
                </a:lnTo>
                <a:lnTo>
                  <a:pt x="0" y="1868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43270" y="1532882"/>
            <a:ext cx="1838297" cy="2091946"/>
          </a:xfrm>
          <a:custGeom>
            <a:avLst/>
            <a:gdLst/>
            <a:ahLst/>
            <a:cxnLst/>
            <a:rect r="r" b="b" t="t" l="l"/>
            <a:pathLst>
              <a:path h="2091946" w="1838297">
                <a:moveTo>
                  <a:pt x="0" y="0"/>
                </a:moveTo>
                <a:lnTo>
                  <a:pt x="1838297" y="0"/>
                </a:lnTo>
                <a:lnTo>
                  <a:pt x="1838297" y="2091946"/>
                </a:lnTo>
                <a:lnTo>
                  <a:pt x="0" y="20919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120906" y="1532882"/>
            <a:ext cx="1704445" cy="1803645"/>
          </a:xfrm>
          <a:custGeom>
            <a:avLst/>
            <a:gdLst/>
            <a:ahLst/>
            <a:cxnLst/>
            <a:rect r="r" b="b" t="t" l="l"/>
            <a:pathLst>
              <a:path h="1803645" w="1704445">
                <a:moveTo>
                  <a:pt x="0" y="0"/>
                </a:moveTo>
                <a:lnTo>
                  <a:pt x="1704444" y="0"/>
                </a:lnTo>
                <a:lnTo>
                  <a:pt x="1704444" y="1803645"/>
                </a:lnTo>
                <a:lnTo>
                  <a:pt x="0" y="1803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257361" y="4042263"/>
            <a:ext cx="2548612" cy="1519610"/>
          </a:xfrm>
          <a:custGeom>
            <a:avLst/>
            <a:gdLst/>
            <a:ahLst/>
            <a:cxnLst/>
            <a:rect r="r" b="b" t="t" l="l"/>
            <a:pathLst>
              <a:path h="1519610" w="2548612">
                <a:moveTo>
                  <a:pt x="0" y="0"/>
                </a:moveTo>
                <a:lnTo>
                  <a:pt x="2548612" y="0"/>
                </a:lnTo>
                <a:lnTo>
                  <a:pt x="2548612" y="1519610"/>
                </a:lnTo>
                <a:lnTo>
                  <a:pt x="0" y="15196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333051" y="4229219"/>
            <a:ext cx="2258735" cy="1332654"/>
          </a:xfrm>
          <a:custGeom>
            <a:avLst/>
            <a:gdLst/>
            <a:ahLst/>
            <a:cxnLst/>
            <a:rect r="r" b="b" t="t" l="l"/>
            <a:pathLst>
              <a:path h="1332654" w="2258735">
                <a:moveTo>
                  <a:pt x="0" y="0"/>
                </a:moveTo>
                <a:lnTo>
                  <a:pt x="2258735" y="0"/>
                </a:lnTo>
                <a:lnTo>
                  <a:pt x="2258735" y="1332654"/>
                </a:lnTo>
                <a:lnTo>
                  <a:pt x="0" y="13326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679542" y="3785221"/>
            <a:ext cx="2145808" cy="2046565"/>
          </a:xfrm>
          <a:custGeom>
            <a:avLst/>
            <a:gdLst/>
            <a:ahLst/>
            <a:cxnLst/>
            <a:rect r="r" b="b" t="t" l="l"/>
            <a:pathLst>
              <a:path h="2046565" w="2145808">
                <a:moveTo>
                  <a:pt x="0" y="0"/>
                </a:moveTo>
                <a:lnTo>
                  <a:pt x="2145808" y="0"/>
                </a:lnTo>
                <a:lnTo>
                  <a:pt x="2145808" y="2046565"/>
                </a:lnTo>
                <a:lnTo>
                  <a:pt x="0" y="20465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075178" y="6118786"/>
            <a:ext cx="1059779" cy="1267127"/>
          </a:xfrm>
          <a:custGeom>
            <a:avLst/>
            <a:gdLst/>
            <a:ahLst/>
            <a:cxnLst/>
            <a:rect r="r" b="b" t="t" l="l"/>
            <a:pathLst>
              <a:path h="1267127" w="1059779">
                <a:moveTo>
                  <a:pt x="0" y="0"/>
                </a:moveTo>
                <a:lnTo>
                  <a:pt x="1059779" y="0"/>
                </a:lnTo>
                <a:lnTo>
                  <a:pt x="1059779" y="1267127"/>
                </a:lnTo>
                <a:lnTo>
                  <a:pt x="0" y="12671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21302">
            <a:off x="11858217" y="6013881"/>
            <a:ext cx="1208403" cy="1476937"/>
          </a:xfrm>
          <a:custGeom>
            <a:avLst/>
            <a:gdLst/>
            <a:ahLst/>
            <a:cxnLst/>
            <a:rect r="r" b="b" t="t" l="l"/>
            <a:pathLst>
              <a:path h="1476937" w="1208403">
                <a:moveTo>
                  <a:pt x="0" y="0"/>
                </a:moveTo>
                <a:lnTo>
                  <a:pt x="1208403" y="0"/>
                </a:lnTo>
                <a:lnTo>
                  <a:pt x="1208403" y="1476937"/>
                </a:lnTo>
                <a:lnTo>
                  <a:pt x="0" y="14769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257851" y="6049535"/>
            <a:ext cx="1105641" cy="1524067"/>
          </a:xfrm>
          <a:custGeom>
            <a:avLst/>
            <a:gdLst/>
            <a:ahLst/>
            <a:cxnLst/>
            <a:rect r="r" b="b" t="t" l="l"/>
            <a:pathLst>
              <a:path h="1524067" w="1105641">
                <a:moveTo>
                  <a:pt x="0" y="0"/>
                </a:moveTo>
                <a:lnTo>
                  <a:pt x="1105641" y="0"/>
                </a:lnTo>
                <a:lnTo>
                  <a:pt x="1105641" y="1524067"/>
                </a:lnTo>
                <a:lnTo>
                  <a:pt x="0" y="15240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3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91543"/>
            <a:ext cx="16372363" cy="8815348"/>
            <a:chOff x="0" y="0"/>
            <a:chExt cx="14027938" cy="755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14067182" cy="7566123"/>
            </a:xfrm>
            <a:custGeom>
              <a:avLst/>
              <a:gdLst/>
              <a:ahLst/>
              <a:cxnLst/>
              <a:rect r="r" b="b" t="t" l="l"/>
              <a:pathLst>
                <a:path h="7566123" w="14067182">
                  <a:moveTo>
                    <a:pt x="13986156" y="5481545"/>
                  </a:moveTo>
                  <a:cubicBezTo>
                    <a:pt x="13989838" y="5625690"/>
                    <a:pt x="13996569" y="5769708"/>
                    <a:pt x="13996696" y="5913980"/>
                  </a:cubicBezTo>
                  <a:cubicBezTo>
                    <a:pt x="13996951" y="6173314"/>
                    <a:pt x="13974217" y="6437347"/>
                    <a:pt x="13875158" y="6679536"/>
                  </a:cubicBezTo>
                  <a:cubicBezTo>
                    <a:pt x="13788798" y="6890865"/>
                    <a:pt x="13648589" y="7080730"/>
                    <a:pt x="13447294" y="7194521"/>
                  </a:cubicBezTo>
                  <a:cubicBezTo>
                    <a:pt x="13223648" y="7320886"/>
                    <a:pt x="12959615" y="7347810"/>
                    <a:pt x="12707392" y="7355177"/>
                  </a:cubicBezTo>
                  <a:cubicBezTo>
                    <a:pt x="12421896" y="7363431"/>
                    <a:pt x="12136527" y="7344508"/>
                    <a:pt x="11851158" y="7342477"/>
                  </a:cubicBezTo>
                  <a:cubicBezTo>
                    <a:pt x="8670740" y="7341460"/>
                    <a:pt x="4224819" y="7344635"/>
                    <a:pt x="2848864" y="7357717"/>
                  </a:cubicBezTo>
                  <a:cubicBezTo>
                    <a:pt x="2705735" y="7370924"/>
                    <a:pt x="2565400" y="7396832"/>
                    <a:pt x="2425954" y="7431504"/>
                  </a:cubicBezTo>
                  <a:cubicBezTo>
                    <a:pt x="2288921" y="7465540"/>
                    <a:pt x="2152904" y="7504529"/>
                    <a:pt x="2013966" y="7530182"/>
                  </a:cubicBezTo>
                  <a:cubicBezTo>
                    <a:pt x="1877314" y="7555455"/>
                    <a:pt x="1738503" y="7566123"/>
                    <a:pt x="1599692" y="7559011"/>
                  </a:cubicBezTo>
                  <a:cubicBezTo>
                    <a:pt x="1352296" y="7546184"/>
                    <a:pt x="1103884" y="7482557"/>
                    <a:pt x="889000" y="7357335"/>
                  </a:cubicBezTo>
                  <a:cubicBezTo>
                    <a:pt x="678688" y="7234780"/>
                    <a:pt x="518160" y="7055837"/>
                    <a:pt x="424307" y="6831047"/>
                  </a:cubicBezTo>
                  <a:cubicBezTo>
                    <a:pt x="374142" y="6710779"/>
                    <a:pt x="340995" y="6584414"/>
                    <a:pt x="310261" y="6458048"/>
                  </a:cubicBezTo>
                  <a:cubicBezTo>
                    <a:pt x="279019" y="6329270"/>
                    <a:pt x="252095" y="6199857"/>
                    <a:pt x="234061" y="6068539"/>
                  </a:cubicBezTo>
                  <a:cubicBezTo>
                    <a:pt x="201803" y="5833970"/>
                    <a:pt x="197104" y="5597877"/>
                    <a:pt x="195072" y="5361403"/>
                  </a:cubicBezTo>
                  <a:cubicBezTo>
                    <a:pt x="193040" y="4731683"/>
                    <a:pt x="196088" y="2851019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7284119" y="44323"/>
                    <a:pt x="11944503" y="73533"/>
                  </a:cubicBezTo>
                  <a:cubicBezTo>
                    <a:pt x="12066169" y="86233"/>
                    <a:pt x="12188089" y="96774"/>
                    <a:pt x="12310263" y="102108"/>
                  </a:cubicBezTo>
                  <a:cubicBezTo>
                    <a:pt x="12410720" y="106426"/>
                    <a:pt x="12511939" y="110236"/>
                    <a:pt x="12612269" y="100584"/>
                  </a:cubicBezTo>
                  <a:cubicBezTo>
                    <a:pt x="12806199" y="81661"/>
                    <a:pt x="13000001" y="50546"/>
                    <a:pt x="13195454" y="59309"/>
                  </a:cubicBezTo>
                  <a:cubicBezTo>
                    <a:pt x="13289434" y="63500"/>
                    <a:pt x="13382652" y="77470"/>
                    <a:pt x="13468758" y="116840"/>
                  </a:cubicBezTo>
                  <a:cubicBezTo>
                    <a:pt x="13557277" y="157353"/>
                    <a:pt x="13633350" y="222504"/>
                    <a:pt x="13693675" y="298323"/>
                  </a:cubicBezTo>
                  <a:cubicBezTo>
                    <a:pt x="13823214" y="461010"/>
                    <a:pt x="13892430" y="664591"/>
                    <a:pt x="13938911" y="864870"/>
                  </a:cubicBezTo>
                  <a:cubicBezTo>
                    <a:pt x="13969391" y="998220"/>
                    <a:pt x="13991109" y="1133221"/>
                    <a:pt x="14005840" y="1269238"/>
                  </a:cubicBezTo>
                  <a:cubicBezTo>
                    <a:pt x="14067182" y="1837182"/>
                    <a:pt x="14004189" y="2408047"/>
                    <a:pt x="13987553" y="4177486"/>
                  </a:cubicBezTo>
                  <a:cubicBezTo>
                    <a:pt x="13983615" y="5197192"/>
                    <a:pt x="13982600" y="5339305"/>
                    <a:pt x="13986156" y="5481545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444843" y="6049084"/>
            <a:ext cx="3013535" cy="3832794"/>
          </a:xfrm>
          <a:custGeom>
            <a:avLst/>
            <a:gdLst/>
            <a:ahLst/>
            <a:cxnLst/>
            <a:rect r="r" b="b" t="t" l="l"/>
            <a:pathLst>
              <a:path h="3832794" w="3013535">
                <a:moveTo>
                  <a:pt x="3013534" y="0"/>
                </a:moveTo>
                <a:lnTo>
                  <a:pt x="0" y="0"/>
                </a:lnTo>
                <a:lnTo>
                  <a:pt x="0" y="3832794"/>
                </a:lnTo>
                <a:lnTo>
                  <a:pt x="3013534" y="3832794"/>
                </a:lnTo>
                <a:lnTo>
                  <a:pt x="301353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36046" y="625589"/>
            <a:ext cx="3615880" cy="4114800"/>
          </a:xfrm>
          <a:custGeom>
            <a:avLst/>
            <a:gdLst/>
            <a:ahLst/>
            <a:cxnLst/>
            <a:rect r="r" b="b" t="t" l="l"/>
            <a:pathLst>
              <a:path h="4114800" w="3615880">
                <a:moveTo>
                  <a:pt x="0" y="0"/>
                </a:moveTo>
                <a:lnTo>
                  <a:pt x="3615881" y="0"/>
                </a:lnTo>
                <a:lnTo>
                  <a:pt x="36158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44028">
            <a:off x="16404702" y="5320575"/>
            <a:ext cx="1709197" cy="2043605"/>
          </a:xfrm>
          <a:custGeom>
            <a:avLst/>
            <a:gdLst/>
            <a:ahLst/>
            <a:cxnLst/>
            <a:rect r="r" b="b" t="t" l="l"/>
            <a:pathLst>
              <a:path h="2043605" w="1709197">
                <a:moveTo>
                  <a:pt x="0" y="0"/>
                </a:moveTo>
                <a:lnTo>
                  <a:pt x="1709196" y="0"/>
                </a:lnTo>
                <a:lnTo>
                  <a:pt x="1709196" y="2043605"/>
                </a:lnTo>
                <a:lnTo>
                  <a:pt x="0" y="20436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601191">
            <a:off x="16650295" y="691658"/>
            <a:ext cx="2322125" cy="2838153"/>
          </a:xfrm>
          <a:custGeom>
            <a:avLst/>
            <a:gdLst/>
            <a:ahLst/>
            <a:cxnLst/>
            <a:rect r="r" b="b" t="t" l="l"/>
            <a:pathLst>
              <a:path h="2838153" w="2322125">
                <a:moveTo>
                  <a:pt x="0" y="0"/>
                </a:moveTo>
                <a:lnTo>
                  <a:pt x="2322126" y="0"/>
                </a:lnTo>
                <a:lnTo>
                  <a:pt x="2322126" y="2838153"/>
                </a:lnTo>
                <a:lnTo>
                  <a:pt x="0" y="28381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310501">
            <a:off x="243536" y="1197793"/>
            <a:ext cx="1570329" cy="2164614"/>
          </a:xfrm>
          <a:custGeom>
            <a:avLst/>
            <a:gdLst/>
            <a:ahLst/>
            <a:cxnLst/>
            <a:rect r="r" b="b" t="t" l="l"/>
            <a:pathLst>
              <a:path h="2164614" w="1570329">
                <a:moveTo>
                  <a:pt x="0" y="0"/>
                </a:moveTo>
                <a:lnTo>
                  <a:pt x="1570328" y="0"/>
                </a:lnTo>
                <a:lnTo>
                  <a:pt x="1570328" y="2164614"/>
                </a:lnTo>
                <a:lnTo>
                  <a:pt x="0" y="21646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549930">
            <a:off x="-1006037" y="3392295"/>
            <a:ext cx="1395736" cy="2333298"/>
          </a:xfrm>
          <a:custGeom>
            <a:avLst/>
            <a:gdLst/>
            <a:ahLst/>
            <a:cxnLst/>
            <a:rect r="r" b="b" t="t" l="l"/>
            <a:pathLst>
              <a:path h="2333298" w="1395736">
                <a:moveTo>
                  <a:pt x="0" y="0"/>
                </a:moveTo>
                <a:lnTo>
                  <a:pt x="1395736" y="0"/>
                </a:lnTo>
                <a:lnTo>
                  <a:pt x="1395736" y="2333298"/>
                </a:lnTo>
                <a:lnTo>
                  <a:pt x="0" y="2333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43590">
            <a:off x="3512076" y="8759230"/>
            <a:ext cx="1624777" cy="2245295"/>
          </a:xfrm>
          <a:custGeom>
            <a:avLst/>
            <a:gdLst/>
            <a:ahLst/>
            <a:cxnLst/>
            <a:rect r="r" b="b" t="t" l="l"/>
            <a:pathLst>
              <a:path h="2245295" w="1624777">
                <a:moveTo>
                  <a:pt x="0" y="0"/>
                </a:moveTo>
                <a:lnTo>
                  <a:pt x="1624777" y="0"/>
                </a:lnTo>
                <a:lnTo>
                  <a:pt x="1624777" y="2245295"/>
                </a:lnTo>
                <a:lnTo>
                  <a:pt x="0" y="22452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77312">
            <a:off x="10837240" y="-1118989"/>
            <a:ext cx="1871763" cy="2237977"/>
          </a:xfrm>
          <a:custGeom>
            <a:avLst/>
            <a:gdLst/>
            <a:ahLst/>
            <a:cxnLst/>
            <a:rect r="r" b="b" t="t" l="l"/>
            <a:pathLst>
              <a:path h="2237977" w="1871763">
                <a:moveTo>
                  <a:pt x="0" y="0"/>
                </a:moveTo>
                <a:lnTo>
                  <a:pt x="1871763" y="0"/>
                </a:lnTo>
                <a:lnTo>
                  <a:pt x="1871763" y="2237978"/>
                </a:lnTo>
                <a:lnTo>
                  <a:pt x="0" y="22379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643521" y="7201277"/>
            <a:ext cx="7142721" cy="1141351"/>
            <a:chOff x="0" y="0"/>
            <a:chExt cx="9523628" cy="1521801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9523628" cy="1521801"/>
              <a:chOff x="0" y="0"/>
              <a:chExt cx="40404522" cy="6456327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-19304" y="-3175"/>
                <a:ext cx="40430809" cy="6464074"/>
              </a:xfrm>
              <a:custGeom>
                <a:avLst/>
                <a:gdLst/>
                <a:ahLst/>
                <a:cxnLst/>
                <a:rect r="r" b="b" t="t" l="l"/>
                <a:pathLst>
                  <a:path h="6464074" w="40430809">
                    <a:moveTo>
                      <a:pt x="40406045" y="5880382"/>
                    </a:moveTo>
                    <a:cubicBezTo>
                      <a:pt x="40384329" y="5997730"/>
                      <a:pt x="40335563" y="6148987"/>
                      <a:pt x="40250216" y="6232680"/>
                    </a:cubicBezTo>
                    <a:cubicBezTo>
                      <a:pt x="40064925" y="6414290"/>
                      <a:pt x="39698783" y="6434229"/>
                      <a:pt x="39291747" y="6410861"/>
                    </a:cubicBezTo>
                    <a:cubicBezTo>
                      <a:pt x="38999393" y="6394097"/>
                      <a:pt x="38796193" y="6437023"/>
                      <a:pt x="38503333" y="6439817"/>
                    </a:cubicBezTo>
                    <a:cubicBezTo>
                      <a:pt x="38205138" y="6442611"/>
                      <a:pt x="38069499" y="6443881"/>
                      <a:pt x="37771176" y="6446675"/>
                    </a:cubicBezTo>
                    <a:cubicBezTo>
                      <a:pt x="24738629" y="6449469"/>
                      <a:pt x="2587498" y="6452263"/>
                      <a:pt x="2289302" y="6455057"/>
                    </a:cubicBezTo>
                    <a:cubicBezTo>
                      <a:pt x="1995678" y="6457851"/>
                      <a:pt x="1701800" y="6464074"/>
                      <a:pt x="1408303" y="6453406"/>
                    </a:cubicBezTo>
                    <a:cubicBezTo>
                      <a:pt x="1260348" y="6448072"/>
                      <a:pt x="1112393" y="6438039"/>
                      <a:pt x="965454" y="6420259"/>
                    </a:cubicBezTo>
                    <a:cubicBezTo>
                      <a:pt x="844931" y="6405654"/>
                      <a:pt x="723900" y="6387620"/>
                      <a:pt x="607949" y="6350917"/>
                    </a:cubicBezTo>
                    <a:cubicBezTo>
                      <a:pt x="501777" y="6317389"/>
                      <a:pt x="399542" y="6268113"/>
                      <a:pt x="315849" y="6193691"/>
                    </a:cubicBezTo>
                    <a:cubicBezTo>
                      <a:pt x="227203" y="6114824"/>
                      <a:pt x="170053" y="6009668"/>
                      <a:pt x="135636" y="5897146"/>
                    </a:cubicBezTo>
                    <a:cubicBezTo>
                      <a:pt x="98425" y="5775480"/>
                      <a:pt x="85852" y="5647591"/>
                      <a:pt x="71882" y="5521607"/>
                    </a:cubicBezTo>
                    <a:cubicBezTo>
                      <a:pt x="55626" y="5374922"/>
                      <a:pt x="40894" y="5228110"/>
                      <a:pt x="27813" y="5081171"/>
                    </a:cubicBezTo>
                    <a:cubicBezTo>
                      <a:pt x="14732" y="3837124"/>
                      <a:pt x="32004" y="3400944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15342766" y="18796"/>
                    </a:cubicBezTo>
                    <a:cubicBezTo>
                      <a:pt x="37670975" y="17526"/>
                      <a:pt x="37936531" y="10541"/>
                      <a:pt x="38202214" y="5334"/>
                    </a:cubicBezTo>
                    <a:cubicBezTo>
                      <a:pt x="38475899" y="0"/>
                      <a:pt x="38749585" y="5334"/>
                      <a:pt x="39023143" y="10160"/>
                    </a:cubicBezTo>
                    <a:cubicBezTo>
                      <a:pt x="39300258" y="14986"/>
                      <a:pt x="39576862" y="13208"/>
                      <a:pt x="39853976" y="9144"/>
                    </a:cubicBezTo>
                    <a:cubicBezTo>
                      <a:pt x="40042827" y="6350"/>
                      <a:pt x="40288316" y="30734"/>
                      <a:pt x="40372391" y="230505"/>
                    </a:cubicBezTo>
                    <a:cubicBezTo>
                      <a:pt x="40397029" y="289052"/>
                      <a:pt x="40403124" y="353060"/>
                      <a:pt x="40404904" y="415925"/>
                    </a:cubicBezTo>
                    <a:cubicBezTo>
                      <a:pt x="40407062" y="488442"/>
                      <a:pt x="40406681" y="561086"/>
                      <a:pt x="40407443" y="633603"/>
                    </a:cubicBezTo>
                    <a:cubicBezTo>
                      <a:pt x="40408966" y="781558"/>
                      <a:pt x="40374295" y="1194054"/>
                      <a:pt x="40375948" y="2255690"/>
                    </a:cubicBezTo>
                    <a:cubicBezTo>
                      <a:pt x="40379123" y="5142385"/>
                      <a:pt x="40418491" y="5175913"/>
                      <a:pt x="40421539" y="5473855"/>
                    </a:cubicBezTo>
                    <a:cubicBezTo>
                      <a:pt x="40422937" y="5608983"/>
                      <a:pt x="40430809" y="5746778"/>
                      <a:pt x="40406045" y="5880382"/>
                    </a:cubicBezTo>
                    <a:close/>
                  </a:path>
                </a:pathLst>
              </a:custGeom>
              <a:solidFill>
                <a:srgbClr val="CCABDB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863415" y="922200"/>
              <a:ext cx="7850873" cy="2920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1">
                <a:lnSpc>
                  <a:spcPts val="1799"/>
                </a:lnSpc>
              </a:pPr>
              <a:r>
                <a:rPr lang="en-US" sz="1499">
                  <a:solidFill>
                    <a:srgbClr val="2E2C2B"/>
                  </a:solidFill>
                  <a:latin typeface="Quicksand Bold"/>
                </a:rPr>
                <a:t>*Please delete this section before downloading.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49162" y="355163"/>
              <a:ext cx="9425303" cy="5543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70"/>
                </a:lnSpc>
              </a:pPr>
              <a:r>
                <a:rPr lang="en-US" sz="3000">
                  <a:solidFill>
                    <a:srgbClr val="284166"/>
                  </a:solidFill>
                  <a:latin typeface="Bobby Jones"/>
                </a:rPr>
                <a:t>Try this background for online class.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1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8366" y="863635"/>
            <a:ext cx="10745979" cy="8559731"/>
            <a:chOff x="0" y="0"/>
            <a:chExt cx="9207219" cy="73340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9246462" cy="7347109"/>
            </a:xfrm>
            <a:custGeom>
              <a:avLst/>
              <a:gdLst/>
              <a:ahLst/>
              <a:cxnLst/>
              <a:rect r="r" b="b" t="t" l="l"/>
              <a:pathLst>
                <a:path h="7347109" w="9246462">
                  <a:moveTo>
                    <a:pt x="9165436" y="5262531"/>
                  </a:moveTo>
                  <a:cubicBezTo>
                    <a:pt x="9169119" y="5406677"/>
                    <a:pt x="9175850" y="5550694"/>
                    <a:pt x="9175977" y="5694966"/>
                  </a:cubicBezTo>
                  <a:cubicBezTo>
                    <a:pt x="9176231" y="5954300"/>
                    <a:pt x="9153498" y="6218334"/>
                    <a:pt x="9054438" y="6460522"/>
                  </a:cubicBezTo>
                  <a:cubicBezTo>
                    <a:pt x="8968078" y="6671850"/>
                    <a:pt x="8827870" y="6861715"/>
                    <a:pt x="8626575" y="6975507"/>
                  </a:cubicBezTo>
                  <a:cubicBezTo>
                    <a:pt x="8402928" y="7101872"/>
                    <a:pt x="8138895" y="7128797"/>
                    <a:pt x="7886673" y="7136162"/>
                  </a:cubicBezTo>
                  <a:cubicBezTo>
                    <a:pt x="7601177" y="7144417"/>
                    <a:pt x="7315808" y="7125494"/>
                    <a:pt x="7030439" y="7123462"/>
                  </a:cubicBezTo>
                  <a:cubicBezTo>
                    <a:pt x="5557808" y="7122447"/>
                    <a:pt x="3530895" y="7125622"/>
                    <a:pt x="2848864" y="7138702"/>
                  </a:cubicBezTo>
                  <a:cubicBezTo>
                    <a:pt x="2705735" y="7151910"/>
                    <a:pt x="2565400" y="7177818"/>
                    <a:pt x="2425954" y="7212489"/>
                  </a:cubicBezTo>
                  <a:cubicBezTo>
                    <a:pt x="2288921" y="7246525"/>
                    <a:pt x="2152904" y="7285514"/>
                    <a:pt x="2013966" y="7311168"/>
                  </a:cubicBezTo>
                  <a:cubicBezTo>
                    <a:pt x="1877314" y="7336441"/>
                    <a:pt x="1738503" y="7347109"/>
                    <a:pt x="1599692" y="7339997"/>
                  </a:cubicBezTo>
                  <a:cubicBezTo>
                    <a:pt x="1352296" y="7327171"/>
                    <a:pt x="1103884" y="7263543"/>
                    <a:pt x="889000" y="7138322"/>
                  </a:cubicBezTo>
                  <a:cubicBezTo>
                    <a:pt x="678688" y="7015766"/>
                    <a:pt x="518160" y="6836823"/>
                    <a:pt x="424307" y="6612034"/>
                  </a:cubicBezTo>
                  <a:cubicBezTo>
                    <a:pt x="374142" y="6491765"/>
                    <a:pt x="340995" y="6365399"/>
                    <a:pt x="310261" y="6239034"/>
                  </a:cubicBezTo>
                  <a:cubicBezTo>
                    <a:pt x="279019" y="6110256"/>
                    <a:pt x="252095" y="5980843"/>
                    <a:pt x="234061" y="5849525"/>
                  </a:cubicBezTo>
                  <a:cubicBezTo>
                    <a:pt x="201803" y="5614956"/>
                    <a:pt x="197104" y="5378863"/>
                    <a:pt x="195072" y="5142390"/>
                  </a:cubicBezTo>
                  <a:cubicBezTo>
                    <a:pt x="193040" y="4554171"/>
                    <a:pt x="196088" y="2846510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4925642" y="44323"/>
                    <a:pt x="7123784" y="73533"/>
                  </a:cubicBezTo>
                  <a:cubicBezTo>
                    <a:pt x="7245450" y="86233"/>
                    <a:pt x="7367370" y="96774"/>
                    <a:pt x="7489544" y="102108"/>
                  </a:cubicBezTo>
                  <a:cubicBezTo>
                    <a:pt x="7590001" y="106426"/>
                    <a:pt x="7691220" y="110236"/>
                    <a:pt x="7791550" y="100584"/>
                  </a:cubicBezTo>
                  <a:cubicBezTo>
                    <a:pt x="7985479" y="81661"/>
                    <a:pt x="8179281" y="50546"/>
                    <a:pt x="8374734" y="59309"/>
                  </a:cubicBezTo>
                  <a:cubicBezTo>
                    <a:pt x="8468714" y="63500"/>
                    <a:pt x="8561932" y="77470"/>
                    <a:pt x="8648038" y="116840"/>
                  </a:cubicBezTo>
                  <a:cubicBezTo>
                    <a:pt x="8736557" y="157353"/>
                    <a:pt x="8812630" y="222504"/>
                    <a:pt x="8872955" y="298323"/>
                  </a:cubicBezTo>
                  <a:cubicBezTo>
                    <a:pt x="9002495" y="461010"/>
                    <a:pt x="9071709" y="664591"/>
                    <a:pt x="9118192" y="864870"/>
                  </a:cubicBezTo>
                  <a:cubicBezTo>
                    <a:pt x="9148671" y="998220"/>
                    <a:pt x="9170389" y="1133221"/>
                    <a:pt x="9185121" y="1269238"/>
                  </a:cubicBezTo>
                  <a:cubicBezTo>
                    <a:pt x="9246462" y="1837182"/>
                    <a:pt x="9183470" y="2408047"/>
                    <a:pt x="9166833" y="4050955"/>
                  </a:cubicBezTo>
                  <a:cubicBezTo>
                    <a:pt x="9162896" y="4978178"/>
                    <a:pt x="9161880" y="5120291"/>
                    <a:pt x="9165436" y="5262531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061210" y="1974063"/>
            <a:ext cx="945470" cy="885444"/>
            <a:chOff x="0" y="0"/>
            <a:chExt cx="1260627" cy="118059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60627" cy="1180592"/>
            </a:xfrm>
            <a:custGeom>
              <a:avLst/>
              <a:gdLst/>
              <a:ahLst/>
              <a:cxnLst/>
              <a:rect r="r" b="b" t="t" l="l"/>
              <a:pathLst>
                <a:path h="1180592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592"/>
                  </a:lnTo>
                  <a:lnTo>
                    <a:pt x="0" y="118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05" t="0" r="-105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53076" y="198560"/>
              <a:ext cx="815277" cy="80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5"/>
                </a:lnSpc>
              </a:pPr>
              <a:r>
                <a:rPr lang="en-US" sz="4399">
                  <a:solidFill>
                    <a:srgbClr val="284166"/>
                  </a:solidFill>
                  <a:latin typeface="Bobby Jones"/>
                </a:rPr>
                <a:t>B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061210" y="3657211"/>
            <a:ext cx="945470" cy="885444"/>
            <a:chOff x="0" y="0"/>
            <a:chExt cx="1260627" cy="118059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60627" cy="1180592"/>
            </a:xfrm>
            <a:custGeom>
              <a:avLst/>
              <a:gdLst/>
              <a:ahLst/>
              <a:cxnLst/>
              <a:rect r="r" b="b" t="t" l="l"/>
              <a:pathLst>
                <a:path h="1180592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592"/>
                  </a:lnTo>
                  <a:lnTo>
                    <a:pt x="0" y="118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05" t="0" r="-105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253076" y="198560"/>
              <a:ext cx="815277" cy="80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5"/>
                </a:lnSpc>
              </a:pPr>
              <a:r>
                <a:rPr lang="en-US" sz="4399">
                  <a:solidFill>
                    <a:srgbClr val="284166"/>
                  </a:solidFill>
                  <a:latin typeface="Bobby Jones"/>
                </a:rPr>
                <a:t>D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061210" y="5342755"/>
            <a:ext cx="945470" cy="885444"/>
            <a:chOff x="0" y="0"/>
            <a:chExt cx="1260627" cy="118059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60627" cy="1180592"/>
            </a:xfrm>
            <a:custGeom>
              <a:avLst/>
              <a:gdLst/>
              <a:ahLst/>
              <a:cxnLst/>
              <a:rect r="r" b="b" t="t" l="l"/>
              <a:pathLst>
                <a:path h="1180592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592"/>
                  </a:lnTo>
                  <a:lnTo>
                    <a:pt x="0" y="118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05" t="0" r="-105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253076" y="198560"/>
              <a:ext cx="815277" cy="80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5"/>
                </a:lnSpc>
              </a:pPr>
              <a:r>
                <a:rPr lang="en-US" sz="4399">
                  <a:solidFill>
                    <a:srgbClr val="284166"/>
                  </a:solidFill>
                  <a:latin typeface="Bobby Jones"/>
                </a:rPr>
                <a:t>0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061210" y="7025904"/>
            <a:ext cx="945470" cy="885444"/>
            <a:chOff x="0" y="0"/>
            <a:chExt cx="1260627" cy="118059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60627" cy="1180592"/>
            </a:xfrm>
            <a:custGeom>
              <a:avLst/>
              <a:gdLst/>
              <a:ahLst/>
              <a:cxnLst/>
              <a:rect r="r" b="b" t="t" l="l"/>
              <a:pathLst>
                <a:path h="1180592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592"/>
                  </a:lnTo>
                  <a:lnTo>
                    <a:pt x="0" y="118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05" t="0" r="-105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253076" y="198560"/>
              <a:ext cx="815277" cy="80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5"/>
                </a:lnSpc>
              </a:pPr>
              <a:r>
                <a:rPr lang="en-US" sz="4399">
                  <a:solidFill>
                    <a:srgbClr val="284166"/>
                  </a:solidFill>
                  <a:latin typeface="Bobby Jones"/>
                </a:rPr>
                <a:t>u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271466" y="1974063"/>
            <a:ext cx="945470" cy="885444"/>
            <a:chOff x="0" y="0"/>
            <a:chExt cx="1260627" cy="118059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60627" cy="1180592"/>
            </a:xfrm>
            <a:custGeom>
              <a:avLst/>
              <a:gdLst/>
              <a:ahLst/>
              <a:cxnLst/>
              <a:rect r="r" b="b" t="t" l="l"/>
              <a:pathLst>
                <a:path h="1180592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592"/>
                  </a:lnTo>
                  <a:lnTo>
                    <a:pt x="0" y="118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05" t="0" r="-105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53076" y="198560"/>
              <a:ext cx="815277" cy="80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5"/>
                </a:lnSpc>
              </a:pPr>
              <a:r>
                <a:rPr lang="en-US" sz="4399">
                  <a:solidFill>
                    <a:srgbClr val="284166"/>
                  </a:solidFill>
                  <a:latin typeface="Bobby Jones"/>
                </a:rPr>
                <a:t>c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271466" y="3657211"/>
            <a:ext cx="945470" cy="885444"/>
            <a:chOff x="0" y="0"/>
            <a:chExt cx="1260627" cy="118059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60627" cy="1180592"/>
            </a:xfrm>
            <a:custGeom>
              <a:avLst/>
              <a:gdLst/>
              <a:ahLst/>
              <a:cxnLst/>
              <a:rect r="r" b="b" t="t" l="l"/>
              <a:pathLst>
                <a:path h="1180592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592"/>
                  </a:lnTo>
                  <a:lnTo>
                    <a:pt x="0" y="118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05" t="0" r="-105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253076" y="198560"/>
              <a:ext cx="815277" cy="80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5"/>
                </a:lnSpc>
              </a:pPr>
              <a:r>
                <a:rPr lang="en-US" sz="4399">
                  <a:solidFill>
                    <a:srgbClr val="284166"/>
                  </a:solidFill>
                  <a:latin typeface="Bobby Jones"/>
                </a:rPr>
                <a:t>m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271466" y="5342755"/>
            <a:ext cx="945470" cy="885444"/>
            <a:chOff x="0" y="0"/>
            <a:chExt cx="1260627" cy="118059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0627" cy="1180592"/>
            </a:xfrm>
            <a:custGeom>
              <a:avLst/>
              <a:gdLst/>
              <a:ahLst/>
              <a:cxnLst/>
              <a:rect r="r" b="b" t="t" l="l"/>
              <a:pathLst>
                <a:path h="1180592" w="1260627">
                  <a:moveTo>
                    <a:pt x="0" y="0"/>
                  </a:moveTo>
                  <a:lnTo>
                    <a:pt x="1260627" y="0"/>
                  </a:lnTo>
                  <a:lnTo>
                    <a:pt x="1260627" y="1180592"/>
                  </a:lnTo>
                  <a:lnTo>
                    <a:pt x="0" y="1180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05" t="0" r="-105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253076" y="198560"/>
              <a:ext cx="815277" cy="80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5"/>
                </a:lnSpc>
              </a:pPr>
              <a:r>
                <a:rPr lang="en-US" sz="4399">
                  <a:solidFill>
                    <a:srgbClr val="284166"/>
                  </a:solidFill>
                  <a:latin typeface="Bobby Jones"/>
                </a:rPr>
                <a:t>Q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3216936" y="6913184"/>
            <a:ext cx="3297418" cy="990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2E2C2B"/>
                </a:solidFill>
                <a:latin typeface="Quicksand Bold"/>
              </a:rPr>
              <a:t>Any number from 0-9 for a timer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276895" y="2150105"/>
            <a:ext cx="2613571" cy="495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2E2C2B"/>
                </a:solidFill>
                <a:latin typeface="Quicksand Bold"/>
              </a:rPr>
              <a:t>for blur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69394" y="2983332"/>
            <a:ext cx="4299329" cy="4444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29"/>
              </a:lnSpc>
            </a:pPr>
            <a:r>
              <a:rPr lang="en-US" sz="6999">
                <a:solidFill>
                  <a:srgbClr val="FFF8ED"/>
                </a:solidFill>
                <a:latin typeface="Bobby Jones"/>
              </a:rPr>
              <a:t>Press these keys</a:t>
            </a:r>
          </a:p>
          <a:p>
            <a:pPr>
              <a:lnSpc>
                <a:spcPts val="6929"/>
              </a:lnSpc>
            </a:pPr>
            <a:r>
              <a:rPr lang="en-US" sz="6999">
                <a:solidFill>
                  <a:srgbClr val="FFF8ED"/>
                </a:solidFill>
                <a:latin typeface="Bobby Jones"/>
              </a:rPr>
              <a:t>while on Present mode!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276895" y="3833254"/>
            <a:ext cx="2613571" cy="495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2E2C2B"/>
                </a:solidFill>
                <a:latin typeface="Quicksand Bold"/>
              </a:rPr>
              <a:t>for drumroll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276895" y="5518798"/>
            <a:ext cx="2613571" cy="495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2E2C2B"/>
                </a:solidFill>
                <a:latin typeface="Quicksand Bold"/>
              </a:rPr>
              <a:t>for bubbles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276895" y="7201946"/>
            <a:ext cx="2613571" cy="495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2E2C2B"/>
                </a:solidFill>
                <a:latin typeface="Quicksand Bold"/>
              </a:rPr>
              <a:t>for unveil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487151" y="2150105"/>
            <a:ext cx="2613571" cy="495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2E2C2B"/>
                </a:solidFill>
                <a:latin typeface="Quicksand Bold"/>
              </a:rPr>
              <a:t>for confetti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487151" y="3833254"/>
            <a:ext cx="2613571" cy="495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2E2C2B"/>
                </a:solidFill>
                <a:latin typeface="Quicksand Bold"/>
              </a:rPr>
              <a:t>for mic drop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487151" y="5518798"/>
            <a:ext cx="2613571" cy="495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>
                <a:solidFill>
                  <a:srgbClr val="2E2C2B"/>
                </a:solidFill>
                <a:latin typeface="Quicksand Bold"/>
              </a:rPr>
              <a:t>for quiet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548559" y="6624611"/>
            <a:ext cx="1668377" cy="1544623"/>
            <a:chOff x="0" y="0"/>
            <a:chExt cx="2224502" cy="2059498"/>
          </a:xfrm>
        </p:grpSpPr>
        <p:sp>
          <p:nvSpPr>
            <p:cNvPr name="Freeform 35" id="35"/>
            <p:cNvSpPr/>
            <p:nvPr/>
          </p:nvSpPr>
          <p:spPr>
            <a:xfrm flipH="false" flipV="false" rot="-833531">
              <a:off x="171287" y="201700"/>
              <a:ext cx="1881928" cy="1656097"/>
            </a:xfrm>
            <a:custGeom>
              <a:avLst/>
              <a:gdLst/>
              <a:ahLst/>
              <a:cxnLst/>
              <a:rect r="r" b="b" t="t" l="l"/>
              <a:pathLst>
                <a:path h="1656097" w="1881928">
                  <a:moveTo>
                    <a:pt x="0" y="0"/>
                  </a:moveTo>
                  <a:lnTo>
                    <a:pt x="1881928" y="0"/>
                  </a:lnTo>
                  <a:lnTo>
                    <a:pt x="1881928" y="1656097"/>
                  </a:lnTo>
                  <a:lnTo>
                    <a:pt x="0" y="1656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450613" y="709720"/>
              <a:ext cx="1323277" cy="8073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5"/>
                </a:lnSpc>
              </a:pPr>
              <a:r>
                <a:rPr lang="en-US" sz="4399">
                  <a:solidFill>
                    <a:srgbClr val="284166"/>
                  </a:solidFill>
                  <a:latin typeface="Bobby Jones"/>
                </a:rPr>
                <a:t>0-9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1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42313" y="1372679"/>
            <a:ext cx="6839766" cy="7245527"/>
            <a:chOff x="0" y="0"/>
            <a:chExt cx="5167884" cy="54744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5207127" cy="5487543"/>
            </a:xfrm>
            <a:custGeom>
              <a:avLst/>
              <a:gdLst/>
              <a:ahLst/>
              <a:cxnLst/>
              <a:rect r="r" b="b" t="t" l="l"/>
              <a:pathLst>
                <a:path h="5487543" w="5207127">
                  <a:moveTo>
                    <a:pt x="5126101" y="3402965"/>
                  </a:moveTo>
                  <a:cubicBezTo>
                    <a:pt x="5129784" y="3547110"/>
                    <a:pt x="5136515" y="3691128"/>
                    <a:pt x="5136642" y="3835400"/>
                  </a:cubicBezTo>
                  <a:cubicBezTo>
                    <a:pt x="5136896" y="4094734"/>
                    <a:pt x="5114163" y="4358767"/>
                    <a:pt x="5015103" y="4600956"/>
                  </a:cubicBezTo>
                  <a:cubicBezTo>
                    <a:pt x="4928743" y="4812284"/>
                    <a:pt x="4788535" y="5002149"/>
                    <a:pt x="4587240" y="5115941"/>
                  </a:cubicBezTo>
                  <a:cubicBezTo>
                    <a:pt x="4363593" y="5242306"/>
                    <a:pt x="4099560" y="5269230"/>
                    <a:pt x="3847338" y="5276596"/>
                  </a:cubicBezTo>
                  <a:cubicBezTo>
                    <a:pt x="3561842" y="5284851"/>
                    <a:pt x="3276473" y="5265928"/>
                    <a:pt x="2991104" y="5263896"/>
                  </a:cubicBezTo>
                  <a:cubicBezTo>
                    <a:pt x="2949448" y="5262880"/>
                    <a:pt x="2949448" y="5266055"/>
                    <a:pt x="2848864" y="5279136"/>
                  </a:cubicBezTo>
                  <a:cubicBezTo>
                    <a:pt x="2705735" y="5292344"/>
                    <a:pt x="2565400" y="5318252"/>
                    <a:pt x="2425954" y="5352923"/>
                  </a:cubicBezTo>
                  <a:cubicBezTo>
                    <a:pt x="2288921" y="5386959"/>
                    <a:pt x="2152904" y="5425948"/>
                    <a:pt x="2013966" y="5451602"/>
                  </a:cubicBezTo>
                  <a:cubicBezTo>
                    <a:pt x="1877314" y="5476875"/>
                    <a:pt x="1738503" y="5487543"/>
                    <a:pt x="1599692" y="5480431"/>
                  </a:cubicBezTo>
                  <a:cubicBezTo>
                    <a:pt x="1352296" y="5467604"/>
                    <a:pt x="1103884" y="5403977"/>
                    <a:pt x="889000" y="5278755"/>
                  </a:cubicBezTo>
                  <a:cubicBezTo>
                    <a:pt x="678688" y="5156200"/>
                    <a:pt x="518160" y="4977257"/>
                    <a:pt x="424307" y="4752467"/>
                  </a:cubicBezTo>
                  <a:cubicBezTo>
                    <a:pt x="374142" y="4632198"/>
                    <a:pt x="340995" y="4505833"/>
                    <a:pt x="310261" y="4379468"/>
                  </a:cubicBezTo>
                  <a:cubicBezTo>
                    <a:pt x="279019" y="4250690"/>
                    <a:pt x="252095" y="4121277"/>
                    <a:pt x="234061" y="3989959"/>
                  </a:cubicBezTo>
                  <a:cubicBezTo>
                    <a:pt x="201803" y="3755390"/>
                    <a:pt x="197104" y="3519297"/>
                    <a:pt x="195072" y="3282823"/>
                  </a:cubicBezTo>
                  <a:cubicBezTo>
                    <a:pt x="193040" y="3046984"/>
                    <a:pt x="196088" y="2808224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2949448" y="44323"/>
                    <a:pt x="3084449" y="73533"/>
                  </a:cubicBezTo>
                  <a:cubicBezTo>
                    <a:pt x="3206115" y="86233"/>
                    <a:pt x="3328035" y="96774"/>
                    <a:pt x="3450209" y="102108"/>
                  </a:cubicBezTo>
                  <a:cubicBezTo>
                    <a:pt x="3550666" y="106426"/>
                    <a:pt x="3651885" y="110236"/>
                    <a:pt x="3752215" y="100584"/>
                  </a:cubicBezTo>
                  <a:cubicBezTo>
                    <a:pt x="3946144" y="81661"/>
                    <a:pt x="4139946" y="50546"/>
                    <a:pt x="4335399" y="59309"/>
                  </a:cubicBezTo>
                  <a:cubicBezTo>
                    <a:pt x="4429379" y="63500"/>
                    <a:pt x="4522597" y="77470"/>
                    <a:pt x="4608703" y="116840"/>
                  </a:cubicBezTo>
                  <a:cubicBezTo>
                    <a:pt x="4697222" y="157353"/>
                    <a:pt x="4773295" y="222504"/>
                    <a:pt x="4833620" y="298323"/>
                  </a:cubicBezTo>
                  <a:cubicBezTo>
                    <a:pt x="4963160" y="461010"/>
                    <a:pt x="5032375" y="664591"/>
                    <a:pt x="5078857" y="864870"/>
                  </a:cubicBezTo>
                  <a:cubicBezTo>
                    <a:pt x="5109337" y="998220"/>
                    <a:pt x="5131054" y="1133221"/>
                    <a:pt x="5145786" y="1269238"/>
                  </a:cubicBezTo>
                  <a:cubicBezTo>
                    <a:pt x="5207127" y="1837182"/>
                    <a:pt x="5144135" y="2408047"/>
                    <a:pt x="5127498" y="2976626"/>
                  </a:cubicBezTo>
                  <a:cubicBezTo>
                    <a:pt x="5123561" y="3118612"/>
                    <a:pt x="5122545" y="3260725"/>
                    <a:pt x="5126101" y="3402965"/>
                  </a:cubicBezTo>
                  <a:close/>
                </a:path>
              </a:pathLst>
            </a:custGeom>
            <a:solidFill>
              <a:srgbClr val="C0A1D1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9144000" y="1028700"/>
            <a:ext cx="7625080" cy="7367734"/>
          </a:xfrm>
          <a:custGeom>
            <a:avLst/>
            <a:gdLst/>
            <a:ahLst/>
            <a:cxnLst/>
            <a:rect r="r" b="b" t="t" l="l"/>
            <a:pathLst>
              <a:path h="7367734" w="7625080">
                <a:moveTo>
                  <a:pt x="0" y="0"/>
                </a:moveTo>
                <a:lnTo>
                  <a:pt x="7625080" y="0"/>
                </a:lnTo>
                <a:lnTo>
                  <a:pt x="7625080" y="7367734"/>
                </a:lnTo>
                <a:lnTo>
                  <a:pt x="0" y="7367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83920" y="6051557"/>
            <a:ext cx="5611878" cy="1652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8ED"/>
                </a:solidFill>
                <a:latin typeface="Quicksand Bold"/>
              </a:rPr>
              <a:t>When do comparing decimals come into play in your daily adventures?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83920" y="2281979"/>
            <a:ext cx="6301093" cy="3459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10"/>
              </a:lnSpc>
            </a:pPr>
            <a:r>
              <a:rPr lang="en-US" sz="9000">
                <a:solidFill>
                  <a:srgbClr val="FFF8ED"/>
                </a:solidFill>
                <a:latin typeface="Bobby Jones"/>
              </a:rPr>
              <a:t>Comparing Decimals in Real-Life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1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5466" y="1932281"/>
            <a:ext cx="6735109" cy="6740737"/>
            <a:chOff x="0" y="0"/>
            <a:chExt cx="5167884" cy="51722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5207127" cy="5185283"/>
            </a:xfrm>
            <a:custGeom>
              <a:avLst/>
              <a:gdLst/>
              <a:ahLst/>
              <a:cxnLst/>
              <a:rect r="r" b="b" t="t" l="l"/>
              <a:pathLst>
                <a:path h="5185283" w="5207127">
                  <a:moveTo>
                    <a:pt x="5126101" y="3100705"/>
                  </a:moveTo>
                  <a:cubicBezTo>
                    <a:pt x="5129784" y="3244850"/>
                    <a:pt x="5136515" y="3388868"/>
                    <a:pt x="5136642" y="3533140"/>
                  </a:cubicBezTo>
                  <a:cubicBezTo>
                    <a:pt x="5136896" y="3792474"/>
                    <a:pt x="5114163" y="4056507"/>
                    <a:pt x="5015103" y="4298696"/>
                  </a:cubicBezTo>
                  <a:cubicBezTo>
                    <a:pt x="4928743" y="4510024"/>
                    <a:pt x="4788535" y="4699889"/>
                    <a:pt x="4587240" y="4813681"/>
                  </a:cubicBezTo>
                  <a:cubicBezTo>
                    <a:pt x="4363593" y="4940046"/>
                    <a:pt x="4099560" y="4966970"/>
                    <a:pt x="3847338" y="4974336"/>
                  </a:cubicBezTo>
                  <a:cubicBezTo>
                    <a:pt x="3561842" y="4982591"/>
                    <a:pt x="3276473" y="4963668"/>
                    <a:pt x="2991104" y="4961636"/>
                  </a:cubicBezTo>
                  <a:cubicBezTo>
                    <a:pt x="2949448" y="4960620"/>
                    <a:pt x="2949448" y="4963795"/>
                    <a:pt x="2848864" y="4976876"/>
                  </a:cubicBezTo>
                  <a:cubicBezTo>
                    <a:pt x="2705735" y="4990084"/>
                    <a:pt x="2565400" y="5015992"/>
                    <a:pt x="2425954" y="5050663"/>
                  </a:cubicBezTo>
                  <a:cubicBezTo>
                    <a:pt x="2288921" y="5084699"/>
                    <a:pt x="2152904" y="5123688"/>
                    <a:pt x="2013966" y="5149342"/>
                  </a:cubicBezTo>
                  <a:cubicBezTo>
                    <a:pt x="1877314" y="5174615"/>
                    <a:pt x="1738503" y="5185283"/>
                    <a:pt x="1599692" y="5178171"/>
                  </a:cubicBezTo>
                  <a:cubicBezTo>
                    <a:pt x="1352296" y="5165344"/>
                    <a:pt x="1103884" y="5101717"/>
                    <a:pt x="889000" y="4976495"/>
                  </a:cubicBezTo>
                  <a:cubicBezTo>
                    <a:pt x="678688" y="4853940"/>
                    <a:pt x="518160" y="4674997"/>
                    <a:pt x="424307" y="4450207"/>
                  </a:cubicBezTo>
                  <a:cubicBezTo>
                    <a:pt x="374142" y="4329938"/>
                    <a:pt x="340995" y="4203573"/>
                    <a:pt x="310261" y="4077208"/>
                  </a:cubicBezTo>
                  <a:cubicBezTo>
                    <a:pt x="279019" y="3948430"/>
                    <a:pt x="252095" y="3819017"/>
                    <a:pt x="234061" y="3687699"/>
                  </a:cubicBezTo>
                  <a:cubicBezTo>
                    <a:pt x="201803" y="3453130"/>
                    <a:pt x="197104" y="3217037"/>
                    <a:pt x="195072" y="2980563"/>
                  </a:cubicBezTo>
                  <a:cubicBezTo>
                    <a:pt x="193040" y="2802001"/>
                    <a:pt x="196088" y="2802001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2949448" y="44323"/>
                    <a:pt x="3084449" y="73533"/>
                  </a:cubicBezTo>
                  <a:cubicBezTo>
                    <a:pt x="3206115" y="86233"/>
                    <a:pt x="3328035" y="96774"/>
                    <a:pt x="3450209" y="102108"/>
                  </a:cubicBezTo>
                  <a:cubicBezTo>
                    <a:pt x="3550666" y="106426"/>
                    <a:pt x="3651885" y="110236"/>
                    <a:pt x="3752215" y="100584"/>
                  </a:cubicBezTo>
                  <a:cubicBezTo>
                    <a:pt x="3946144" y="81661"/>
                    <a:pt x="4139946" y="50546"/>
                    <a:pt x="4335399" y="59309"/>
                  </a:cubicBezTo>
                  <a:cubicBezTo>
                    <a:pt x="4429379" y="63500"/>
                    <a:pt x="4522597" y="77470"/>
                    <a:pt x="4608703" y="116840"/>
                  </a:cubicBezTo>
                  <a:cubicBezTo>
                    <a:pt x="4697222" y="157353"/>
                    <a:pt x="4773295" y="222504"/>
                    <a:pt x="4833620" y="298323"/>
                  </a:cubicBezTo>
                  <a:cubicBezTo>
                    <a:pt x="4963160" y="461010"/>
                    <a:pt x="5032375" y="664591"/>
                    <a:pt x="5078857" y="864870"/>
                  </a:cubicBezTo>
                  <a:cubicBezTo>
                    <a:pt x="5109337" y="998220"/>
                    <a:pt x="5131054" y="1133221"/>
                    <a:pt x="5145786" y="1269238"/>
                  </a:cubicBezTo>
                  <a:cubicBezTo>
                    <a:pt x="5207127" y="1837182"/>
                    <a:pt x="5144135" y="2408047"/>
                    <a:pt x="5127498" y="2802001"/>
                  </a:cubicBezTo>
                  <a:cubicBezTo>
                    <a:pt x="5123561" y="2816352"/>
                    <a:pt x="5122545" y="2958465"/>
                    <a:pt x="5126101" y="3100705"/>
                  </a:cubicBezTo>
                  <a:close/>
                </a:path>
              </a:pathLst>
            </a:custGeom>
            <a:solidFill>
              <a:srgbClr val="C0A1D1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41595" y="1678491"/>
            <a:ext cx="7333712" cy="6994528"/>
          </a:xfrm>
          <a:custGeom>
            <a:avLst/>
            <a:gdLst/>
            <a:ahLst/>
            <a:cxnLst/>
            <a:rect r="r" b="b" t="t" l="l"/>
            <a:pathLst>
              <a:path h="6994528" w="7333712">
                <a:moveTo>
                  <a:pt x="0" y="0"/>
                </a:moveTo>
                <a:lnTo>
                  <a:pt x="7333711" y="0"/>
                </a:lnTo>
                <a:lnTo>
                  <a:pt x="7333711" y="6994527"/>
                </a:lnTo>
                <a:lnTo>
                  <a:pt x="0" y="6994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00" y="5674907"/>
            <a:ext cx="7482193" cy="165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8ED"/>
                </a:solidFill>
                <a:latin typeface="Quicksand Bold"/>
              </a:rPr>
              <a:t>In today's lesson, our target is to learn how to compare decimals using place value charts and area models.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3112263"/>
            <a:ext cx="7482193" cy="233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10"/>
              </a:lnSpc>
            </a:pPr>
            <a:r>
              <a:rPr lang="en-US" sz="9000">
                <a:solidFill>
                  <a:srgbClr val="FFF8ED"/>
                </a:solidFill>
                <a:latin typeface="Bobby Jones"/>
              </a:rPr>
              <a:t>Our Learning Target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41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72887" y="3702455"/>
            <a:ext cx="5551207" cy="5555845"/>
            <a:chOff x="0" y="0"/>
            <a:chExt cx="5167884" cy="51722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5207127" cy="5185283"/>
            </a:xfrm>
            <a:custGeom>
              <a:avLst/>
              <a:gdLst/>
              <a:ahLst/>
              <a:cxnLst/>
              <a:rect r="r" b="b" t="t" l="l"/>
              <a:pathLst>
                <a:path h="5185283" w="5207127">
                  <a:moveTo>
                    <a:pt x="5126101" y="3100705"/>
                  </a:moveTo>
                  <a:cubicBezTo>
                    <a:pt x="5129784" y="3244850"/>
                    <a:pt x="5136515" y="3388868"/>
                    <a:pt x="5136642" y="3533140"/>
                  </a:cubicBezTo>
                  <a:cubicBezTo>
                    <a:pt x="5136896" y="3792474"/>
                    <a:pt x="5114163" y="4056507"/>
                    <a:pt x="5015103" y="4298696"/>
                  </a:cubicBezTo>
                  <a:cubicBezTo>
                    <a:pt x="4928743" y="4510024"/>
                    <a:pt x="4788535" y="4699889"/>
                    <a:pt x="4587240" y="4813681"/>
                  </a:cubicBezTo>
                  <a:cubicBezTo>
                    <a:pt x="4363593" y="4940046"/>
                    <a:pt x="4099560" y="4966970"/>
                    <a:pt x="3847338" y="4974336"/>
                  </a:cubicBezTo>
                  <a:cubicBezTo>
                    <a:pt x="3561842" y="4982591"/>
                    <a:pt x="3276473" y="4963668"/>
                    <a:pt x="2991104" y="4961636"/>
                  </a:cubicBezTo>
                  <a:cubicBezTo>
                    <a:pt x="2949448" y="4960620"/>
                    <a:pt x="2949448" y="4963795"/>
                    <a:pt x="2848864" y="4976876"/>
                  </a:cubicBezTo>
                  <a:cubicBezTo>
                    <a:pt x="2705735" y="4990084"/>
                    <a:pt x="2565400" y="5015992"/>
                    <a:pt x="2425954" y="5050663"/>
                  </a:cubicBezTo>
                  <a:cubicBezTo>
                    <a:pt x="2288921" y="5084699"/>
                    <a:pt x="2152904" y="5123688"/>
                    <a:pt x="2013966" y="5149342"/>
                  </a:cubicBezTo>
                  <a:cubicBezTo>
                    <a:pt x="1877314" y="5174615"/>
                    <a:pt x="1738503" y="5185283"/>
                    <a:pt x="1599692" y="5178171"/>
                  </a:cubicBezTo>
                  <a:cubicBezTo>
                    <a:pt x="1352296" y="5165344"/>
                    <a:pt x="1103884" y="5101717"/>
                    <a:pt x="889000" y="4976495"/>
                  </a:cubicBezTo>
                  <a:cubicBezTo>
                    <a:pt x="678688" y="4853940"/>
                    <a:pt x="518160" y="4674997"/>
                    <a:pt x="424307" y="4450207"/>
                  </a:cubicBezTo>
                  <a:cubicBezTo>
                    <a:pt x="374142" y="4329938"/>
                    <a:pt x="340995" y="4203573"/>
                    <a:pt x="310261" y="4077208"/>
                  </a:cubicBezTo>
                  <a:cubicBezTo>
                    <a:pt x="279019" y="3948430"/>
                    <a:pt x="252095" y="3819017"/>
                    <a:pt x="234061" y="3687699"/>
                  </a:cubicBezTo>
                  <a:cubicBezTo>
                    <a:pt x="201803" y="3453130"/>
                    <a:pt x="197104" y="3217037"/>
                    <a:pt x="195072" y="2980563"/>
                  </a:cubicBezTo>
                  <a:cubicBezTo>
                    <a:pt x="193040" y="2802001"/>
                    <a:pt x="196088" y="2802001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2949448" y="44323"/>
                    <a:pt x="3084449" y="73533"/>
                  </a:cubicBezTo>
                  <a:cubicBezTo>
                    <a:pt x="3206115" y="86233"/>
                    <a:pt x="3328035" y="96774"/>
                    <a:pt x="3450209" y="102108"/>
                  </a:cubicBezTo>
                  <a:cubicBezTo>
                    <a:pt x="3550666" y="106426"/>
                    <a:pt x="3651885" y="110236"/>
                    <a:pt x="3752215" y="100584"/>
                  </a:cubicBezTo>
                  <a:cubicBezTo>
                    <a:pt x="3946144" y="81661"/>
                    <a:pt x="4139946" y="50546"/>
                    <a:pt x="4335399" y="59309"/>
                  </a:cubicBezTo>
                  <a:cubicBezTo>
                    <a:pt x="4429379" y="63500"/>
                    <a:pt x="4522597" y="77470"/>
                    <a:pt x="4608703" y="116840"/>
                  </a:cubicBezTo>
                  <a:cubicBezTo>
                    <a:pt x="4697222" y="157353"/>
                    <a:pt x="4773295" y="222504"/>
                    <a:pt x="4833620" y="298323"/>
                  </a:cubicBezTo>
                  <a:cubicBezTo>
                    <a:pt x="4963160" y="461010"/>
                    <a:pt x="5032375" y="664591"/>
                    <a:pt x="5078857" y="864870"/>
                  </a:cubicBezTo>
                  <a:cubicBezTo>
                    <a:pt x="5109337" y="998220"/>
                    <a:pt x="5131054" y="1133221"/>
                    <a:pt x="5145786" y="1269238"/>
                  </a:cubicBezTo>
                  <a:cubicBezTo>
                    <a:pt x="5207127" y="1837182"/>
                    <a:pt x="5144135" y="2408047"/>
                    <a:pt x="5127498" y="2802001"/>
                  </a:cubicBezTo>
                  <a:cubicBezTo>
                    <a:pt x="5123561" y="2816352"/>
                    <a:pt x="5122545" y="2958465"/>
                    <a:pt x="5126101" y="3100705"/>
                  </a:cubicBezTo>
                  <a:close/>
                </a:path>
              </a:pathLst>
            </a:custGeom>
            <a:solidFill>
              <a:srgbClr val="C0A1D1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3976026" y="4327795"/>
            <a:ext cx="1614414" cy="936360"/>
          </a:xfrm>
          <a:custGeom>
            <a:avLst/>
            <a:gdLst/>
            <a:ahLst/>
            <a:cxnLst/>
            <a:rect r="r" b="b" t="t" l="l"/>
            <a:pathLst>
              <a:path h="936360" w="1614414">
                <a:moveTo>
                  <a:pt x="0" y="0"/>
                </a:moveTo>
                <a:lnTo>
                  <a:pt x="1614413" y="0"/>
                </a:lnTo>
                <a:lnTo>
                  <a:pt x="1614413" y="936360"/>
                </a:lnTo>
                <a:lnTo>
                  <a:pt x="0" y="936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367419" y="3702455"/>
            <a:ext cx="5551207" cy="5555845"/>
            <a:chOff x="0" y="0"/>
            <a:chExt cx="5167884" cy="51722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4318" y="-8001"/>
              <a:ext cx="5207127" cy="5185283"/>
            </a:xfrm>
            <a:custGeom>
              <a:avLst/>
              <a:gdLst/>
              <a:ahLst/>
              <a:cxnLst/>
              <a:rect r="r" b="b" t="t" l="l"/>
              <a:pathLst>
                <a:path h="5185283" w="5207127">
                  <a:moveTo>
                    <a:pt x="5126101" y="3100705"/>
                  </a:moveTo>
                  <a:cubicBezTo>
                    <a:pt x="5129784" y="3244850"/>
                    <a:pt x="5136515" y="3388868"/>
                    <a:pt x="5136642" y="3533140"/>
                  </a:cubicBezTo>
                  <a:cubicBezTo>
                    <a:pt x="5136896" y="3792474"/>
                    <a:pt x="5114163" y="4056507"/>
                    <a:pt x="5015103" y="4298696"/>
                  </a:cubicBezTo>
                  <a:cubicBezTo>
                    <a:pt x="4928743" y="4510024"/>
                    <a:pt x="4788535" y="4699889"/>
                    <a:pt x="4587240" y="4813681"/>
                  </a:cubicBezTo>
                  <a:cubicBezTo>
                    <a:pt x="4363593" y="4940046"/>
                    <a:pt x="4099560" y="4966970"/>
                    <a:pt x="3847338" y="4974336"/>
                  </a:cubicBezTo>
                  <a:cubicBezTo>
                    <a:pt x="3561842" y="4982591"/>
                    <a:pt x="3276473" y="4963668"/>
                    <a:pt x="2991104" y="4961636"/>
                  </a:cubicBezTo>
                  <a:cubicBezTo>
                    <a:pt x="2949448" y="4960620"/>
                    <a:pt x="2949448" y="4963795"/>
                    <a:pt x="2848864" y="4976876"/>
                  </a:cubicBezTo>
                  <a:cubicBezTo>
                    <a:pt x="2705735" y="4990084"/>
                    <a:pt x="2565400" y="5015992"/>
                    <a:pt x="2425954" y="5050663"/>
                  </a:cubicBezTo>
                  <a:cubicBezTo>
                    <a:pt x="2288921" y="5084699"/>
                    <a:pt x="2152904" y="5123688"/>
                    <a:pt x="2013966" y="5149342"/>
                  </a:cubicBezTo>
                  <a:cubicBezTo>
                    <a:pt x="1877314" y="5174615"/>
                    <a:pt x="1738503" y="5185283"/>
                    <a:pt x="1599692" y="5178171"/>
                  </a:cubicBezTo>
                  <a:cubicBezTo>
                    <a:pt x="1352296" y="5165344"/>
                    <a:pt x="1103884" y="5101717"/>
                    <a:pt x="889000" y="4976495"/>
                  </a:cubicBezTo>
                  <a:cubicBezTo>
                    <a:pt x="678688" y="4853940"/>
                    <a:pt x="518160" y="4674997"/>
                    <a:pt x="424307" y="4450207"/>
                  </a:cubicBezTo>
                  <a:cubicBezTo>
                    <a:pt x="374142" y="4329938"/>
                    <a:pt x="340995" y="4203573"/>
                    <a:pt x="310261" y="4077208"/>
                  </a:cubicBezTo>
                  <a:cubicBezTo>
                    <a:pt x="279019" y="3948430"/>
                    <a:pt x="252095" y="3819017"/>
                    <a:pt x="234061" y="3687699"/>
                  </a:cubicBezTo>
                  <a:cubicBezTo>
                    <a:pt x="201803" y="3453130"/>
                    <a:pt x="197104" y="3217037"/>
                    <a:pt x="195072" y="2980563"/>
                  </a:cubicBezTo>
                  <a:cubicBezTo>
                    <a:pt x="193040" y="2802001"/>
                    <a:pt x="196088" y="2802001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2949448" y="44323"/>
                    <a:pt x="3084449" y="73533"/>
                  </a:cubicBezTo>
                  <a:cubicBezTo>
                    <a:pt x="3206115" y="86233"/>
                    <a:pt x="3328035" y="96774"/>
                    <a:pt x="3450209" y="102108"/>
                  </a:cubicBezTo>
                  <a:cubicBezTo>
                    <a:pt x="3550666" y="106426"/>
                    <a:pt x="3651885" y="110236"/>
                    <a:pt x="3752215" y="100584"/>
                  </a:cubicBezTo>
                  <a:cubicBezTo>
                    <a:pt x="3946144" y="81661"/>
                    <a:pt x="4139946" y="50546"/>
                    <a:pt x="4335399" y="59309"/>
                  </a:cubicBezTo>
                  <a:cubicBezTo>
                    <a:pt x="4429379" y="63500"/>
                    <a:pt x="4522597" y="77470"/>
                    <a:pt x="4608703" y="116840"/>
                  </a:cubicBezTo>
                  <a:cubicBezTo>
                    <a:pt x="4697222" y="157353"/>
                    <a:pt x="4773295" y="222504"/>
                    <a:pt x="4833620" y="298323"/>
                  </a:cubicBezTo>
                  <a:cubicBezTo>
                    <a:pt x="4963160" y="461010"/>
                    <a:pt x="5032375" y="664591"/>
                    <a:pt x="5078857" y="864870"/>
                  </a:cubicBezTo>
                  <a:cubicBezTo>
                    <a:pt x="5109337" y="998220"/>
                    <a:pt x="5131054" y="1133221"/>
                    <a:pt x="5145786" y="1269238"/>
                  </a:cubicBezTo>
                  <a:cubicBezTo>
                    <a:pt x="5207127" y="1837182"/>
                    <a:pt x="5144135" y="2408047"/>
                    <a:pt x="5127498" y="2802001"/>
                  </a:cubicBezTo>
                  <a:cubicBezTo>
                    <a:pt x="5123561" y="2816352"/>
                    <a:pt x="5122545" y="2958465"/>
                    <a:pt x="5126101" y="3100705"/>
                  </a:cubicBezTo>
                  <a:close/>
                </a:path>
              </a:pathLst>
            </a:custGeom>
            <a:solidFill>
              <a:srgbClr val="C0A1D1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436500" y="4146422"/>
            <a:ext cx="1413043" cy="1279447"/>
          </a:xfrm>
          <a:custGeom>
            <a:avLst/>
            <a:gdLst/>
            <a:ahLst/>
            <a:cxnLst/>
            <a:rect r="r" b="b" t="t" l="l"/>
            <a:pathLst>
              <a:path h="1279447" w="1413043">
                <a:moveTo>
                  <a:pt x="0" y="0"/>
                </a:moveTo>
                <a:lnTo>
                  <a:pt x="1413044" y="0"/>
                </a:lnTo>
                <a:lnTo>
                  <a:pt x="1413044" y="1279446"/>
                </a:lnTo>
                <a:lnTo>
                  <a:pt x="0" y="12794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63906" y="3702455"/>
            <a:ext cx="5551207" cy="5555845"/>
            <a:chOff x="0" y="0"/>
            <a:chExt cx="5167884" cy="51722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4318" y="-8001"/>
              <a:ext cx="5207127" cy="5185283"/>
            </a:xfrm>
            <a:custGeom>
              <a:avLst/>
              <a:gdLst/>
              <a:ahLst/>
              <a:cxnLst/>
              <a:rect r="r" b="b" t="t" l="l"/>
              <a:pathLst>
                <a:path h="5185283" w="5207127">
                  <a:moveTo>
                    <a:pt x="5126101" y="3100705"/>
                  </a:moveTo>
                  <a:cubicBezTo>
                    <a:pt x="5129784" y="3244850"/>
                    <a:pt x="5136515" y="3388868"/>
                    <a:pt x="5136642" y="3533140"/>
                  </a:cubicBezTo>
                  <a:cubicBezTo>
                    <a:pt x="5136896" y="3792474"/>
                    <a:pt x="5114163" y="4056507"/>
                    <a:pt x="5015103" y="4298696"/>
                  </a:cubicBezTo>
                  <a:cubicBezTo>
                    <a:pt x="4928743" y="4510024"/>
                    <a:pt x="4788535" y="4699889"/>
                    <a:pt x="4587240" y="4813681"/>
                  </a:cubicBezTo>
                  <a:cubicBezTo>
                    <a:pt x="4363593" y="4940046"/>
                    <a:pt x="4099560" y="4966970"/>
                    <a:pt x="3847338" y="4974336"/>
                  </a:cubicBezTo>
                  <a:cubicBezTo>
                    <a:pt x="3561842" y="4982591"/>
                    <a:pt x="3276473" y="4963668"/>
                    <a:pt x="2991104" y="4961636"/>
                  </a:cubicBezTo>
                  <a:cubicBezTo>
                    <a:pt x="2949448" y="4960620"/>
                    <a:pt x="2949448" y="4963795"/>
                    <a:pt x="2848864" y="4976876"/>
                  </a:cubicBezTo>
                  <a:cubicBezTo>
                    <a:pt x="2705735" y="4990084"/>
                    <a:pt x="2565400" y="5015992"/>
                    <a:pt x="2425954" y="5050663"/>
                  </a:cubicBezTo>
                  <a:cubicBezTo>
                    <a:pt x="2288921" y="5084699"/>
                    <a:pt x="2152904" y="5123688"/>
                    <a:pt x="2013966" y="5149342"/>
                  </a:cubicBezTo>
                  <a:cubicBezTo>
                    <a:pt x="1877314" y="5174615"/>
                    <a:pt x="1738503" y="5185283"/>
                    <a:pt x="1599692" y="5178171"/>
                  </a:cubicBezTo>
                  <a:cubicBezTo>
                    <a:pt x="1352296" y="5165344"/>
                    <a:pt x="1103884" y="5101717"/>
                    <a:pt x="889000" y="4976495"/>
                  </a:cubicBezTo>
                  <a:cubicBezTo>
                    <a:pt x="678688" y="4853940"/>
                    <a:pt x="518160" y="4674997"/>
                    <a:pt x="424307" y="4450207"/>
                  </a:cubicBezTo>
                  <a:cubicBezTo>
                    <a:pt x="374142" y="4329938"/>
                    <a:pt x="340995" y="4203573"/>
                    <a:pt x="310261" y="4077208"/>
                  </a:cubicBezTo>
                  <a:cubicBezTo>
                    <a:pt x="279019" y="3948430"/>
                    <a:pt x="252095" y="3819017"/>
                    <a:pt x="234061" y="3687699"/>
                  </a:cubicBezTo>
                  <a:cubicBezTo>
                    <a:pt x="201803" y="3453130"/>
                    <a:pt x="197104" y="3217037"/>
                    <a:pt x="195072" y="2980563"/>
                  </a:cubicBezTo>
                  <a:cubicBezTo>
                    <a:pt x="193040" y="2802001"/>
                    <a:pt x="196088" y="2802001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2949448" y="44323"/>
                    <a:pt x="3084449" y="73533"/>
                  </a:cubicBezTo>
                  <a:cubicBezTo>
                    <a:pt x="3206115" y="86233"/>
                    <a:pt x="3328035" y="96774"/>
                    <a:pt x="3450209" y="102108"/>
                  </a:cubicBezTo>
                  <a:cubicBezTo>
                    <a:pt x="3550666" y="106426"/>
                    <a:pt x="3651885" y="110236"/>
                    <a:pt x="3752215" y="100584"/>
                  </a:cubicBezTo>
                  <a:cubicBezTo>
                    <a:pt x="3946144" y="81661"/>
                    <a:pt x="4139946" y="50546"/>
                    <a:pt x="4335399" y="59309"/>
                  </a:cubicBezTo>
                  <a:cubicBezTo>
                    <a:pt x="4429379" y="63500"/>
                    <a:pt x="4522597" y="77470"/>
                    <a:pt x="4608703" y="116840"/>
                  </a:cubicBezTo>
                  <a:cubicBezTo>
                    <a:pt x="4697222" y="157353"/>
                    <a:pt x="4773295" y="222504"/>
                    <a:pt x="4833620" y="298323"/>
                  </a:cubicBezTo>
                  <a:cubicBezTo>
                    <a:pt x="4963160" y="461010"/>
                    <a:pt x="5032375" y="664591"/>
                    <a:pt x="5078857" y="864870"/>
                  </a:cubicBezTo>
                  <a:cubicBezTo>
                    <a:pt x="5109337" y="998220"/>
                    <a:pt x="5131054" y="1133221"/>
                    <a:pt x="5145786" y="1269238"/>
                  </a:cubicBezTo>
                  <a:cubicBezTo>
                    <a:pt x="5207127" y="1837182"/>
                    <a:pt x="5144135" y="2408047"/>
                    <a:pt x="5127498" y="2802001"/>
                  </a:cubicBezTo>
                  <a:cubicBezTo>
                    <a:pt x="5123561" y="2816352"/>
                    <a:pt x="5122545" y="2958465"/>
                    <a:pt x="5126101" y="3100705"/>
                  </a:cubicBezTo>
                  <a:close/>
                </a:path>
              </a:pathLst>
            </a:custGeom>
            <a:solidFill>
              <a:srgbClr val="C0A1D1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808262" y="4065580"/>
            <a:ext cx="1502326" cy="1360288"/>
          </a:xfrm>
          <a:custGeom>
            <a:avLst/>
            <a:gdLst/>
            <a:ahLst/>
            <a:cxnLst/>
            <a:rect r="r" b="b" t="t" l="l"/>
            <a:pathLst>
              <a:path h="1360288" w="1502326">
                <a:moveTo>
                  <a:pt x="0" y="0"/>
                </a:moveTo>
                <a:lnTo>
                  <a:pt x="1502326" y="0"/>
                </a:lnTo>
                <a:lnTo>
                  <a:pt x="1502326" y="1360288"/>
                </a:lnTo>
                <a:lnTo>
                  <a:pt x="0" y="13602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217272" y="2606942"/>
            <a:ext cx="13853455" cy="476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8ED"/>
                </a:solidFill>
                <a:latin typeface="Quicksand Bold"/>
              </a:rPr>
              <a:t>Before we dive in, let's recall what these symbols mean.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26020" y="1130032"/>
            <a:ext cx="9235960" cy="108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>
                <a:solidFill>
                  <a:srgbClr val="FFF8ED"/>
                </a:solidFill>
                <a:latin typeface="Bobby Jones"/>
              </a:rPr>
              <a:t>Symbols of the Day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21164" y="5665715"/>
            <a:ext cx="4236691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9"/>
              </a:lnSpc>
            </a:pPr>
            <a:r>
              <a:rPr lang="en-US" sz="3499">
                <a:solidFill>
                  <a:srgbClr val="233550"/>
                </a:solidFill>
                <a:latin typeface="Bobby Jones"/>
              </a:rPr>
              <a:t>Greater than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25654" y="5665715"/>
            <a:ext cx="4236691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9"/>
              </a:lnSpc>
            </a:pPr>
            <a:r>
              <a:rPr lang="en-US" sz="3499">
                <a:solidFill>
                  <a:srgbClr val="233550"/>
                </a:solidFill>
                <a:latin typeface="Bobby Jones"/>
              </a:rPr>
              <a:t>Less than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787265" y="5665715"/>
            <a:ext cx="4236691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9"/>
              </a:lnSpc>
            </a:pPr>
            <a:r>
              <a:rPr lang="en-US" sz="3499">
                <a:solidFill>
                  <a:srgbClr val="233550"/>
                </a:solidFill>
                <a:latin typeface="Bobby Jones"/>
              </a:rPr>
              <a:t>Equal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1164" y="6395914"/>
            <a:ext cx="4350930" cy="1353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281C22"/>
                </a:solidFill>
                <a:latin typeface="Quicksand Bold"/>
              </a:rPr>
              <a:t>Used when the first number has a larger value than the second number.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64044" y="7890572"/>
            <a:ext cx="4350930" cy="580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1C22"/>
                </a:solidFill>
                <a:latin typeface="Quicksand Bold"/>
              </a:rPr>
              <a:t>5 &gt; 3</a:t>
            </a:r>
            <a:r>
              <a:rPr lang="en-US" sz="3399">
                <a:solidFill>
                  <a:srgbClr val="281C22"/>
                </a:solidFill>
                <a:latin typeface="Quicksand Bold"/>
              </a:rPr>
              <a:t>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939975" y="6395914"/>
            <a:ext cx="4436328" cy="1353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281C22"/>
                </a:solidFill>
                <a:latin typeface="Quicksand Bold"/>
              </a:rPr>
              <a:t>Used when the first number has a smaller value than the second number.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939975" y="7927410"/>
            <a:ext cx="4350930" cy="580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1C22"/>
                </a:solidFill>
                <a:latin typeface="Quicksand Bold"/>
              </a:rPr>
              <a:t>3 &lt; 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657776" y="6395914"/>
            <a:ext cx="4495669" cy="1353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281C22"/>
                </a:solidFill>
                <a:latin typeface="Quicksand Bold"/>
              </a:rPr>
              <a:t>Used when the first number has the same value as the second number.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730145" y="7927410"/>
            <a:ext cx="4350930" cy="580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1C22"/>
                </a:solidFill>
                <a:latin typeface="Quicksand Bold"/>
              </a:rPr>
              <a:t>5 = 5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3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3241" y="2333133"/>
            <a:ext cx="15861517" cy="6925167"/>
            <a:chOff x="0" y="0"/>
            <a:chExt cx="22189695" cy="96880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22228938" cy="9701142"/>
            </a:xfrm>
            <a:custGeom>
              <a:avLst/>
              <a:gdLst/>
              <a:ahLst/>
              <a:cxnLst/>
              <a:rect r="r" b="b" t="t" l="l"/>
              <a:pathLst>
                <a:path h="9701142" w="22228938">
                  <a:moveTo>
                    <a:pt x="22147912" y="7616564"/>
                  </a:moveTo>
                  <a:cubicBezTo>
                    <a:pt x="22151596" y="7760709"/>
                    <a:pt x="22158327" y="7904727"/>
                    <a:pt x="22158453" y="8048999"/>
                  </a:cubicBezTo>
                  <a:cubicBezTo>
                    <a:pt x="22158707" y="8308333"/>
                    <a:pt x="22135975" y="8572366"/>
                    <a:pt x="22036914" y="8814555"/>
                  </a:cubicBezTo>
                  <a:cubicBezTo>
                    <a:pt x="21950554" y="9025883"/>
                    <a:pt x="21810347" y="9215748"/>
                    <a:pt x="21609052" y="9329540"/>
                  </a:cubicBezTo>
                  <a:cubicBezTo>
                    <a:pt x="21385404" y="9455905"/>
                    <a:pt x="21121372" y="9482829"/>
                    <a:pt x="20869150" y="9490195"/>
                  </a:cubicBezTo>
                  <a:cubicBezTo>
                    <a:pt x="20583654" y="9498450"/>
                    <a:pt x="20298284" y="9479527"/>
                    <a:pt x="20012915" y="9477495"/>
                  </a:cubicBezTo>
                  <a:cubicBezTo>
                    <a:pt x="13941114" y="9476479"/>
                    <a:pt x="5399673" y="9479654"/>
                    <a:pt x="2848864" y="9492735"/>
                  </a:cubicBezTo>
                  <a:cubicBezTo>
                    <a:pt x="2705735" y="9505943"/>
                    <a:pt x="2565400" y="9531851"/>
                    <a:pt x="2425954" y="9566522"/>
                  </a:cubicBezTo>
                  <a:cubicBezTo>
                    <a:pt x="2288921" y="9600558"/>
                    <a:pt x="2152904" y="9639547"/>
                    <a:pt x="2013966" y="9665201"/>
                  </a:cubicBezTo>
                  <a:cubicBezTo>
                    <a:pt x="1877314" y="9690474"/>
                    <a:pt x="1738503" y="9701142"/>
                    <a:pt x="1599692" y="9694030"/>
                  </a:cubicBezTo>
                  <a:cubicBezTo>
                    <a:pt x="1352296" y="9681203"/>
                    <a:pt x="1103884" y="9617576"/>
                    <a:pt x="889000" y="9492354"/>
                  </a:cubicBezTo>
                  <a:cubicBezTo>
                    <a:pt x="678688" y="9369799"/>
                    <a:pt x="518160" y="9190856"/>
                    <a:pt x="424307" y="8966066"/>
                  </a:cubicBezTo>
                  <a:cubicBezTo>
                    <a:pt x="374142" y="8845797"/>
                    <a:pt x="340995" y="8719432"/>
                    <a:pt x="310261" y="8593067"/>
                  </a:cubicBezTo>
                  <a:cubicBezTo>
                    <a:pt x="279019" y="8464289"/>
                    <a:pt x="252095" y="8334876"/>
                    <a:pt x="234061" y="8203558"/>
                  </a:cubicBezTo>
                  <a:cubicBezTo>
                    <a:pt x="201803" y="7968989"/>
                    <a:pt x="197104" y="7732896"/>
                    <a:pt x="195072" y="7496422"/>
                  </a:cubicBezTo>
                  <a:cubicBezTo>
                    <a:pt x="193040" y="6462125"/>
                    <a:pt x="196088" y="2894976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11277158" y="44323"/>
                    <a:pt x="20106260" y="73533"/>
                  </a:cubicBezTo>
                  <a:cubicBezTo>
                    <a:pt x="20227927" y="86233"/>
                    <a:pt x="20349847" y="96774"/>
                    <a:pt x="20472021" y="102108"/>
                  </a:cubicBezTo>
                  <a:cubicBezTo>
                    <a:pt x="20572478" y="106426"/>
                    <a:pt x="20673697" y="110236"/>
                    <a:pt x="20774027" y="100584"/>
                  </a:cubicBezTo>
                  <a:cubicBezTo>
                    <a:pt x="20967955" y="81661"/>
                    <a:pt x="21161757" y="50546"/>
                    <a:pt x="21357210" y="59309"/>
                  </a:cubicBezTo>
                  <a:cubicBezTo>
                    <a:pt x="21451190" y="63500"/>
                    <a:pt x="21544408" y="77470"/>
                    <a:pt x="21630514" y="116840"/>
                  </a:cubicBezTo>
                  <a:cubicBezTo>
                    <a:pt x="21719033" y="157353"/>
                    <a:pt x="21795106" y="222504"/>
                    <a:pt x="21855431" y="298323"/>
                  </a:cubicBezTo>
                  <a:cubicBezTo>
                    <a:pt x="21984972" y="461010"/>
                    <a:pt x="22054186" y="664591"/>
                    <a:pt x="22100668" y="864870"/>
                  </a:cubicBezTo>
                  <a:cubicBezTo>
                    <a:pt x="22131149" y="998220"/>
                    <a:pt x="22152865" y="1133221"/>
                    <a:pt x="22167598" y="1269238"/>
                  </a:cubicBezTo>
                  <a:cubicBezTo>
                    <a:pt x="22228938" y="1837182"/>
                    <a:pt x="22165947" y="2408047"/>
                    <a:pt x="22149309" y="5410953"/>
                  </a:cubicBezTo>
                  <a:cubicBezTo>
                    <a:pt x="22145373" y="7332211"/>
                    <a:pt x="22144356" y="7474324"/>
                    <a:pt x="22147912" y="7616564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335173" y="6836366"/>
            <a:ext cx="2218549" cy="2821684"/>
          </a:xfrm>
          <a:custGeom>
            <a:avLst/>
            <a:gdLst/>
            <a:ahLst/>
            <a:cxnLst/>
            <a:rect r="r" b="b" t="t" l="l"/>
            <a:pathLst>
              <a:path h="2821684" w="2218549">
                <a:moveTo>
                  <a:pt x="2218549" y="0"/>
                </a:moveTo>
                <a:lnTo>
                  <a:pt x="0" y="0"/>
                </a:lnTo>
                <a:lnTo>
                  <a:pt x="0" y="2821684"/>
                </a:lnTo>
                <a:lnTo>
                  <a:pt x="2218549" y="2821684"/>
                </a:lnTo>
                <a:lnTo>
                  <a:pt x="22185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614413" y="2897686"/>
            <a:ext cx="1709801" cy="703201"/>
            <a:chOff x="0" y="0"/>
            <a:chExt cx="2279735" cy="93760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279735" cy="937601"/>
              <a:chOff x="0" y="0"/>
              <a:chExt cx="9671902" cy="397782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-19304" y="-3175"/>
                <a:ext cx="9698191" cy="3985573"/>
              </a:xfrm>
              <a:custGeom>
                <a:avLst/>
                <a:gdLst/>
                <a:ahLst/>
                <a:cxnLst/>
                <a:rect r="r" b="b" t="t" l="l"/>
                <a:pathLst>
                  <a:path h="3985573" w="9698191">
                    <a:moveTo>
                      <a:pt x="9673426" y="3401881"/>
                    </a:moveTo>
                    <a:cubicBezTo>
                      <a:pt x="9651709" y="3519229"/>
                      <a:pt x="9602942" y="3670486"/>
                      <a:pt x="9517597" y="3754179"/>
                    </a:cubicBezTo>
                    <a:cubicBezTo>
                      <a:pt x="9332305" y="3935789"/>
                      <a:pt x="8966163" y="3955728"/>
                      <a:pt x="8559128" y="3932360"/>
                    </a:cubicBezTo>
                    <a:cubicBezTo>
                      <a:pt x="8266774" y="3915596"/>
                      <a:pt x="8063574" y="3958522"/>
                      <a:pt x="7770712" y="3961316"/>
                    </a:cubicBezTo>
                    <a:cubicBezTo>
                      <a:pt x="7472517" y="3964110"/>
                      <a:pt x="7336880" y="3965380"/>
                      <a:pt x="7038557" y="3968174"/>
                    </a:cubicBezTo>
                    <a:cubicBezTo>
                      <a:pt x="5321191" y="3970968"/>
                      <a:pt x="2587498" y="3973762"/>
                      <a:pt x="2289302" y="3976556"/>
                    </a:cubicBezTo>
                    <a:cubicBezTo>
                      <a:pt x="1995678" y="3979350"/>
                      <a:pt x="1701800" y="3985573"/>
                      <a:pt x="1408303" y="3974905"/>
                    </a:cubicBezTo>
                    <a:cubicBezTo>
                      <a:pt x="1260348" y="3969571"/>
                      <a:pt x="1112393" y="3959538"/>
                      <a:pt x="965454" y="3941758"/>
                    </a:cubicBezTo>
                    <a:cubicBezTo>
                      <a:pt x="844931" y="3927153"/>
                      <a:pt x="723900" y="3909119"/>
                      <a:pt x="607949" y="3872416"/>
                    </a:cubicBezTo>
                    <a:cubicBezTo>
                      <a:pt x="501777" y="3838888"/>
                      <a:pt x="399542" y="3789612"/>
                      <a:pt x="315849" y="3715190"/>
                    </a:cubicBezTo>
                    <a:cubicBezTo>
                      <a:pt x="227203" y="3636323"/>
                      <a:pt x="170053" y="3531167"/>
                      <a:pt x="135636" y="3418645"/>
                    </a:cubicBezTo>
                    <a:cubicBezTo>
                      <a:pt x="98425" y="3296979"/>
                      <a:pt x="85852" y="3169090"/>
                      <a:pt x="71882" y="3043106"/>
                    </a:cubicBezTo>
                    <a:cubicBezTo>
                      <a:pt x="55626" y="2896421"/>
                      <a:pt x="40894" y="2749609"/>
                      <a:pt x="27813" y="2602670"/>
                    </a:cubicBezTo>
                    <a:cubicBezTo>
                      <a:pt x="14732" y="2135021"/>
                      <a:pt x="32004" y="198999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189"/>
                    </a:cubicBezTo>
                    <a:cubicBezTo>
                      <a:pt x="9646502" y="2663884"/>
                      <a:pt x="9685872" y="2697412"/>
                      <a:pt x="9688920" y="2995354"/>
                    </a:cubicBezTo>
                    <a:cubicBezTo>
                      <a:pt x="9690317" y="3130482"/>
                      <a:pt x="9698191" y="3268277"/>
                      <a:pt x="9673426" y="3401881"/>
                    </a:cubicBezTo>
                    <a:close/>
                  </a:path>
                </a:pathLst>
              </a:custGeom>
              <a:solidFill>
                <a:srgbClr val="CCABDB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196650" y="136705"/>
              <a:ext cx="1886435" cy="726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9"/>
                </a:lnSpc>
              </a:pPr>
              <a:r>
                <a:rPr lang="en-US" sz="3999">
                  <a:solidFill>
                    <a:srgbClr val="284166"/>
                  </a:solidFill>
                  <a:latin typeface="Bobby Jones"/>
                </a:rPr>
                <a:t>Step 1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598247" y="3011175"/>
            <a:ext cx="11734413" cy="466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Place the digits in their corresponding place value.</a:t>
            </a:r>
          </a:p>
        </p:txBody>
      </p: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2553722" y="5722181"/>
          <a:ext cx="6344412" cy="2000250"/>
        </p:xfrm>
        <a:graphic>
          <a:graphicData uri="http://schemas.openxmlformats.org/drawingml/2006/table">
            <a:tbl>
              <a:tblPr/>
              <a:tblGrid>
                <a:gridCol w="1582250"/>
                <a:gridCol w="557472"/>
                <a:gridCol w="1927522"/>
                <a:gridCol w="2277168"/>
              </a:tblGrid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units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Open Sauce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tenths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hundredths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</a:tr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11" id="11"/>
          <p:cNvGraphicFramePr>
            <a:graphicFrameLocks noGrp="true"/>
          </p:cNvGraphicFramePr>
          <p:nvPr/>
        </p:nvGraphicFramePr>
        <p:xfrm>
          <a:off x="9566721" y="5722181"/>
          <a:ext cx="6344412" cy="2000250"/>
        </p:xfrm>
        <a:graphic>
          <a:graphicData uri="http://schemas.openxmlformats.org/drawingml/2006/table">
            <a:tbl>
              <a:tblPr/>
              <a:tblGrid>
                <a:gridCol w="1582250"/>
                <a:gridCol w="557472"/>
                <a:gridCol w="1927522"/>
                <a:gridCol w="2277168"/>
              </a:tblGrid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units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Open Sauce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tenths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hundredths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</a:tr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sp>
        <p:nvSpPr>
          <p:cNvPr name="AutoShape 12" id="12"/>
          <p:cNvSpPr/>
          <p:nvPr/>
        </p:nvSpPr>
        <p:spPr>
          <a:xfrm>
            <a:off x="9620256" y="4988840"/>
            <a:ext cx="794124" cy="956346"/>
          </a:xfrm>
          <a:prstGeom prst="line">
            <a:avLst/>
          </a:prstGeom>
          <a:ln cap="rnd" w="57150">
            <a:solidFill>
              <a:srgbClr val="281C22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3" id="13"/>
          <p:cNvSpPr/>
          <p:nvPr/>
        </p:nvSpPr>
        <p:spPr>
          <a:xfrm flipH="true">
            <a:off x="3846465" y="4992868"/>
            <a:ext cx="803725" cy="948291"/>
          </a:xfrm>
          <a:prstGeom prst="line">
            <a:avLst/>
          </a:prstGeom>
          <a:ln cap="rnd" w="57150">
            <a:solidFill>
              <a:srgbClr val="281C22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14" id="14"/>
          <p:cNvSpPr txBox="true"/>
          <p:nvPr/>
        </p:nvSpPr>
        <p:spPr>
          <a:xfrm rot="0">
            <a:off x="996990" y="929147"/>
            <a:ext cx="16262310" cy="108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>
                <a:solidFill>
                  <a:srgbClr val="233550"/>
                </a:solidFill>
                <a:latin typeface="Bobby Jones"/>
              </a:rPr>
              <a:t>Comparing Using Place Value Charts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996247" y="4046715"/>
            <a:ext cx="4764859" cy="92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Another term to describe the ones place is units.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3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3241" y="2333133"/>
            <a:ext cx="15861517" cy="6925167"/>
            <a:chOff x="0" y="0"/>
            <a:chExt cx="22189695" cy="96880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22228938" cy="9701142"/>
            </a:xfrm>
            <a:custGeom>
              <a:avLst/>
              <a:gdLst/>
              <a:ahLst/>
              <a:cxnLst/>
              <a:rect r="r" b="b" t="t" l="l"/>
              <a:pathLst>
                <a:path h="9701142" w="22228938">
                  <a:moveTo>
                    <a:pt x="22147912" y="7616564"/>
                  </a:moveTo>
                  <a:cubicBezTo>
                    <a:pt x="22151596" y="7760709"/>
                    <a:pt x="22158327" y="7904727"/>
                    <a:pt x="22158453" y="8048999"/>
                  </a:cubicBezTo>
                  <a:cubicBezTo>
                    <a:pt x="22158707" y="8308333"/>
                    <a:pt x="22135975" y="8572366"/>
                    <a:pt x="22036914" y="8814555"/>
                  </a:cubicBezTo>
                  <a:cubicBezTo>
                    <a:pt x="21950554" y="9025883"/>
                    <a:pt x="21810347" y="9215748"/>
                    <a:pt x="21609052" y="9329540"/>
                  </a:cubicBezTo>
                  <a:cubicBezTo>
                    <a:pt x="21385404" y="9455905"/>
                    <a:pt x="21121372" y="9482829"/>
                    <a:pt x="20869150" y="9490195"/>
                  </a:cubicBezTo>
                  <a:cubicBezTo>
                    <a:pt x="20583654" y="9498450"/>
                    <a:pt x="20298284" y="9479527"/>
                    <a:pt x="20012915" y="9477495"/>
                  </a:cubicBezTo>
                  <a:cubicBezTo>
                    <a:pt x="13941114" y="9476479"/>
                    <a:pt x="5399673" y="9479654"/>
                    <a:pt x="2848864" y="9492735"/>
                  </a:cubicBezTo>
                  <a:cubicBezTo>
                    <a:pt x="2705735" y="9505943"/>
                    <a:pt x="2565400" y="9531851"/>
                    <a:pt x="2425954" y="9566522"/>
                  </a:cubicBezTo>
                  <a:cubicBezTo>
                    <a:pt x="2288921" y="9600558"/>
                    <a:pt x="2152904" y="9639547"/>
                    <a:pt x="2013966" y="9665201"/>
                  </a:cubicBezTo>
                  <a:cubicBezTo>
                    <a:pt x="1877314" y="9690474"/>
                    <a:pt x="1738503" y="9701142"/>
                    <a:pt x="1599692" y="9694030"/>
                  </a:cubicBezTo>
                  <a:cubicBezTo>
                    <a:pt x="1352296" y="9681203"/>
                    <a:pt x="1103884" y="9617576"/>
                    <a:pt x="889000" y="9492354"/>
                  </a:cubicBezTo>
                  <a:cubicBezTo>
                    <a:pt x="678688" y="9369799"/>
                    <a:pt x="518160" y="9190856"/>
                    <a:pt x="424307" y="8966066"/>
                  </a:cubicBezTo>
                  <a:cubicBezTo>
                    <a:pt x="374142" y="8845797"/>
                    <a:pt x="340995" y="8719432"/>
                    <a:pt x="310261" y="8593067"/>
                  </a:cubicBezTo>
                  <a:cubicBezTo>
                    <a:pt x="279019" y="8464289"/>
                    <a:pt x="252095" y="8334876"/>
                    <a:pt x="234061" y="8203558"/>
                  </a:cubicBezTo>
                  <a:cubicBezTo>
                    <a:pt x="201803" y="7968989"/>
                    <a:pt x="197104" y="7732896"/>
                    <a:pt x="195072" y="7496422"/>
                  </a:cubicBezTo>
                  <a:cubicBezTo>
                    <a:pt x="193040" y="6462125"/>
                    <a:pt x="196088" y="2894976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11277158" y="44323"/>
                    <a:pt x="20106260" y="73533"/>
                  </a:cubicBezTo>
                  <a:cubicBezTo>
                    <a:pt x="20227927" y="86233"/>
                    <a:pt x="20349847" y="96774"/>
                    <a:pt x="20472021" y="102108"/>
                  </a:cubicBezTo>
                  <a:cubicBezTo>
                    <a:pt x="20572478" y="106426"/>
                    <a:pt x="20673697" y="110236"/>
                    <a:pt x="20774027" y="100584"/>
                  </a:cubicBezTo>
                  <a:cubicBezTo>
                    <a:pt x="20967955" y="81661"/>
                    <a:pt x="21161757" y="50546"/>
                    <a:pt x="21357210" y="59309"/>
                  </a:cubicBezTo>
                  <a:cubicBezTo>
                    <a:pt x="21451190" y="63500"/>
                    <a:pt x="21544408" y="77470"/>
                    <a:pt x="21630514" y="116840"/>
                  </a:cubicBezTo>
                  <a:cubicBezTo>
                    <a:pt x="21719033" y="157353"/>
                    <a:pt x="21795106" y="222504"/>
                    <a:pt x="21855431" y="298323"/>
                  </a:cubicBezTo>
                  <a:cubicBezTo>
                    <a:pt x="21984972" y="461010"/>
                    <a:pt x="22054186" y="664591"/>
                    <a:pt x="22100668" y="864870"/>
                  </a:cubicBezTo>
                  <a:cubicBezTo>
                    <a:pt x="22131149" y="998220"/>
                    <a:pt x="22152865" y="1133221"/>
                    <a:pt x="22167598" y="1269238"/>
                  </a:cubicBezTo>
                  <a:cubicBezTo>
                    <a:pt x="22228938" y="1837182"/>
                    <a:pt x="22165947" y="2408047"/>
                    <a:pt x="22149309" y="5410953"/>
                  </a:cubicBezTo>
                  <a:cubicBezTo>
                    <a:pt x="22145373" y="7332211"/>
                    <a:pt x="22144356" y="7474324"/>
                    <a:pt x="22147912" y="7616564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335173" y="6836366"/>
            <a:ext cx="2218549" cy="2821684"/>
          </a:xfrm>
          <a:custGeom>
            <a:avLst/>
            <a:gdLst/>
            <a:ahLst/>
            <a:cxnLst/>
            <a:rect r="r" b="b" t="t" l="l"/>
            <a:pathLst>
              <a:path h="2821684" w="2218549">
                <a:moveTo>
                  <a:pt x="2218549" y="0"/>
                </a:moveTo>
                <a:lnTo>
                  <a:pt x="0" y="0"/>
                </a:lnTo>
                <a:lnTo>
                  <a:pt x="0" y="2821684"/>
                </a:lnTo>
                <a:lnTo>
                  <a:pt x="2218549" y="2821684"/>
                </a:lnTo>
                <a:lnTo>
                  <a:pt x="22185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2553722" y="5731466"/>
          <a:ext cx="6344412" cy="2000250"/>
        </p:xfrm>
        <a:graphic>
          <a:graphicData uri="http://schemas.openxmlformats.org/drawingml/2006/table">
            <a:tbl>
              <a:tblPr/>
              <a:tblGrid>
                <a:gridCol w="1582250"/>
                <a:gridCol w="557472"/>
                <a:gridCol w="1927522"/>
                <a:gridCol w="2277168"/>
              </a:tblGrid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units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Open Sauce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tenths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hundredths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</a:tr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9566721" y="5731466"/>
          <a:ext cx="6344412" cy="2000250"/>
        </p:xfrm>
        <a:graphic>
          <a:graphicData uri="http://schemas.openxmlformats.org/drawingml/2006/table">
            <a:tbl>
              <a:tblPr/>
              <a:tblGrid>
                <a:gridCol w="1582250"/>
                <a:gridCol w="557472"/>
                <a:gridCol w="1927522"/>
                <a:gridCol w="2277168"/>
              </a:tblGrid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units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Open Sauce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tenths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hundredths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</a:tr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grpSp>
        <p:nvGrpSpPr>
          <p:cNvPr name="Group 7" id="7"/>
          <p:cNvGrpSpPr/>
          <p:nvPr/>
        </p:nvGrpSpPr>
        <p:grpSpPr>
          <a:xfrm rot="0">
            <a:off x="2614413" y="2897686"/>
            <a:ext cx="1709801" cy="703201"/>
            <a:chOff x="0" y="0"/>
            <a:chExt cx="2279735" cy="937601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279735" cy="937601"/>
              <a:chOff x="0" y="0"/>
              <a:chExt cx="9671902" cy="397782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-19304" y="-3175"/>
                <a:ext cx="9698191" cy="3985573"/>
              </a:xfrm>
              <a:custGeom>
                <a:avLst/>
                <a:gdLst/>
                <a:ahLst/>
                <a:cxnLst/>
                <a:rect r="r" b="b" t="t" l="l"/>
                <a:pathLst>
                  <a:path h="3985573" w="9698191">
                    <a:moveTo>
                      <a:pt x="9673426" y="3401881"/>
                    </a:moveTo>
                    <a:cubicBezTo>
                      <a:pt x="9651709" y="3519229"/>
                      <a:pt x="9602942" y="3670486"/>
                      <a:pt x="9517597" y="3754179"/>
                    </a:cubicBezTo>
                    <a:cubicBezTo>
                      <a:pt x="9332305" y="3935789"/>
                      <a:pt x="8966163" y="3955728"/>
                      <a:pt x="8559128" y="3932360"/>
                    </a:cubicBezTo>
                    <a:cubicBezTo>
                      <a:pt x="8266774" y="3915596"/>
                      <a:pt x="8063574" y="3958522"/>
                      <a:pt x="7770712" y="3961316"/>
                    </a:cubicBezTo>
                    <a:cubicBezTo>
                      <a:pt x="7472517" y="3964110"/>
                      <a:pt x="7336880" y="3965380"/>
                      <a:pt x="7038557" y="3968174"/>
                    </a:cubicBezTo>
                    <a:cubicBezTo>
                      <a:pt x="5321191" y="3970968"/>
                      <a:pt x="2587498" y="3973762"/>
                      <a:pt x="2289302" y="3976556"/>
                    </a:cubicBezTo>
                    <a:cubicBezTo>
                      <a:pt x="1995678" y="3979350"/>
                      <a:pt x="1701800" y="3985573"/>
                      <a:pt x="1408303" y="3974905"/>
                    </a:cubicBezTo>
                    <a:cubicBezTo>
                      <a:pt x="1260348" y="3969571"/>
                      <a:pt x="1112393" y="3959538"/>
                      <a:pt x="965454" y="3941758"/>
                    </a:cubicBezTo>
                    <a:cubicBezTo>
                      <a:pt x="844931" y="3927153"/>
                      <a:pt x="723900" y="3909119"/>
                      <a:pt x="607949" y="3872416"/>
                    </a:cubicBezTo>
                    <a:cubicBezTo>
                      <a:pt x="501777" y="3838888"/>
                      <a:pt x="399542" y="3789612"/>
                      <a:pt x="315849" y="3715190"/>
                    </a:cubicBezTo>
                    <a:cubicBezTo>
                      <a:pt x="227203" y="3636323"/>
                      <a:pt x="170053" y="3531167"/>
                      <a:pt x="135636" y="3418645"/>
                    </a:cubicBezTo>
                    <a:cubicBezTo>
                      <a:pt x="98425" y="3296979"/>
                      <a:pt x="85852" y="3169090"/>
                      <a:pt x="71882" y="3043106"/>
                    </a:cubicBezTo>
                    <a:cubicBezTo>
                      <a:pt x="55626" y="2896421"/>
                      <a:pt x="40894" y="2749609"/>
                      <a:pt x="27813" y="2602670"/>
                    </a:cubicBezTo>
                    <a:cubicBezTo>
                      <a:pt x="14732" y="2135021"/>
                      <a:pt x="32004" y="198999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189"/>
                    </a:cubicBezTo>
                    <a:cubicBezTo>
                      <a:pt x="9646502" y="2663884"/>
                      <a:pt x="9685872" y="2697412"/>
                      <a:pt x="9688920" y="2995354"/>
                    </a:cubicBezTo>
                    <a:cubicBezTo>
                      <a:pt x="9690317" y="3130482"/>
                      <a:pt x="9698191" y="3268277"/>
                      <a:pt x="9673426" y="3401881"/>
                    </a:cubicBezTo>
                    <a:close/>
                  </a:path>
                </a:pathLst>
              </a:custGeom>
              <a:solidFill>
                <a:srgbClr val="CCABDB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98325" y="132752"/>
              <a:ext cx="2083085" cy="726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9"/>
                </a:lnSpc>
              </a:pPr>
              <a:r>
                <a:rPr lang="en-US" sz="3999">
                  <a:solidFill>
                    <a:srgbClr val="284166"/>
                  </a:solidFill>
                  <a:latin typeface="Bobby Jones"/>
                </a:rPr>
                <a:t>Step 2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515196" y="3011162"/>
            <a:ext cx="9257608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Compare the digits from the largest place value.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193454" y="3912246"/>
            <a:ext cx="6754382" cy="92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If the digits are the same, move to the next place value to the right.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340163" y="3963607"/>
            <a:ext cx="700073" cy="654250"/>
            <a:chOff x="0" y="0"/>
            <a:chExt cx="933431" cy="87233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33431" cy="872334"/>
            </a:xfrm>
            <a:custGeom>
              <a:avLst/>
              <a:gdLst/>
              <a:ahLst/>
              <a:cxnLst/>
              <a:rect r="r" b="b" t="t" l="l"/>
              <a:pathLst>
                <a:path h="872334" w="933431">
                  <a:moveTo>
                    <a:pt x="0" y="0"/>
                  </a:moveTo>
                  <a:lnTo>
                    <a:pt x="933431" y="0"/>
                  </a:lnTo>
                  <a:lnTo>
                    <a:pt x="933431" y="872334"/>
                  </a:lnTo>
                  <a:lnTo>
                    <a:pt x="0" y="872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87390" y="130264"/>
              <a:ext cx="603672" cy="6022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3"/>
                </a:lnSpc>
              </a:pPr>
              <a:r>
                <a:rPr lang="en-US" sz="3286">
                  <a:solidFill>
                    <a:srgbClr val="284166"/>
                  </a:solidFill>
                  <a:latin typeface="Bobby Jones"/>
                </a:rPr>
                <a:t>A.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847456" y="6731591"/>
            <a:ext cx="1027619" cy="1040650"/>
            <a:chOff x="0" y="0"/>
            <a:chExt cx="270649" cy="2740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70649" cy="274081"/>
            </a:xfrm>
            <a:custGeom>
              <a:avLst/>
              <a:gdLst/>
              <a:ahLst/>
              <a:cxnLst/>
              <a:rect r="r" b="b" t="t" l="l"/>
              <a:pathLst>
                <a:path h="27408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138756"/>
                  </a:lnTo>
                  <a:cubicBezTo>
                    <a:pt x="270649" y="174647"/>
                    <a:pt x="256391" y="209067"/>
                    <a:pt x="231013" y="234445"/>
                  </a:cubicBezTo>
                  <a:cubicBezTo>
                    <a:pt x="205635" y="259823"/>
                    <a:pt x="171214" y="274081"/>
                    <a:pt x="135324" y="274081"/>
                  </a:cubicBezTo>
                  <a:lnTo>
                    <a:pt x="135324" y="274081"/>
                  </a:lnTo>
                  <a:cubicBezTo>
                    <a:pt x="99434" y="274081"/>
                    <a:pt x="65014" y="259823"/>
                    <a:pt x="39636" y="234445"/>
                  </a:cubicBezTo>
                  <a:cubicBezTo>
                    <a:pt x="14257" y="209067"/>
                    <a:pt x="0" y="174647"/>
                    <a:pt x="0" y="138756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5993C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270649" cy="293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896184" y="6731591"/>
            <a:ext cx="1027619" cy="1040650"/>
            <a:chOff x="0" y="0"/>
            <a:chExt cx="270649" cy="27408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0649" cy="274081"/>
            </a:xfrm>
            <a:custGeom>
              <a:avLst/>
              <a:gdLst/>
              <a:ahLst/>
              <a:cxnLst/>
              <a:rect r="r" b="b" t="t" l="l"/>
              <a:pathLst>
                <a:path h="27408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138756"/>
                  </a:lnTo>
                  <a:cubicBezTo>
                    <a:pt x="270649" y="174647"/>
                    <a:pt x="256391" y="209067"/>
                    <a:pt x="231013" y="234445"/>
                  </a:cubicBezTo>
                  <a:cubicBezTo>
                    <a:pt x="205635" y="259823"/>
                    <a:pt x="171214" y="274081"/>
                    <a:pt x="135324" y="274081"/>
                  </a:cubicBezTo>
                  <a:lnTo>
                    <a:pt x="135324" y="274081"/>
                  </a:lnTo>
                  <a:cubicBezTo>
                    <a:pt x="99434" y="274081"/>
                    <a:pt x="65014" y="259823"/>
                    <a:pt x="39636" y="234445"/>
                  </a:cubicBezTo>
                  <a:cubicBezTo>
                    <a:pt x="14257" y="209067"/>
                    <a:pt x="0" y="174647"/>
                    <a:pt x="0" y="138756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5993CF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270649" cy="293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996990" y="929147"/>
            <a:ext cx="16262310" cy="108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>
                <a:solidFill>
                  <a:srgbClr val="233550"/>
                </a:solidFill>
                <a:latin typeface="Bobby Jones"/>
              </a:rPr>
              <a:t>Comparing Using Place Value Charts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3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3241" y="2333133"/>
            <a:ext cx="15861517" cy="6925167"/>
            <a:chOff x="0" y="0"/>
            <a:chExt cx="22189695" cy="96880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22228938" cy="9701142"/>
            </a:xfrm>
            <a:custGeom>
              <a:avLst/>
              <a:gdLst/>
              <a:ahLst/>
              <a:cxnLst/>
              <a:rect r="r" b="b" t="t" l="l"/>
              <a:pathLst>
                <a:path h="9701142" w="22228938">
                  <a:moveTo>
                    <a:pt x="22147912" y="7616564"/>
                  </a:moveTo>
                  <a:cubicBezTo>
                    <a:pt x="22151596" y="7760709"/>
                    <a:pt x="22158327" y="7904727"/>
                    <a:pt x="22158453" y="8048999"/>
                  </a:cubicBezTo>
                  <a:cubicBezTo>
                    <a:pt x="22158707" y="8308333"/>
                    <a:pt x="22135975" y="8572366"/>
                    <a:pt x="22036914" y="8814555"/>
                  </a:cubicBezTo>
                  <a:cubicBezTo>
                    <a:pt x="21950554" y="9025883"/>
                    <a:pt x="21810347" y="9215748"/>
                    <a:pt x="21609052" y="9329540"/>
                  </a:cubicBezTo>
                  <a:cubicBezTo>
                    <a:pt x="21385404" y="9455905"/>
                    <a:pt x="21121372" y="9482829"/>
                    <a:pt x="20869150" y="9490195"/>
                  </a:cubicBezTo>
                  <a:cubicBezTo>
                    <a:pt x="20583654" y="9498450"/>
                    <a:pt x="20298284" y="9479527"/>
                    <a:pt x="20012915" y="9477495"/>
                  </a:cubicBezTo>
                  <a:cubicBezTo>
                    <a:pt x="13941114" y="9476479"/>
                    <a:pt x="5399673" y="9479654"/>
                    <a:pt x="2848864" y="9492735"/>
                  </a:cubicBezTo>
                  <a:cubicBezTo>
                    <a:pt x="2705735" y="9505943"/>
                    <a:pt x="2565400" y="9531851"/>
                    <a:pt x="2425954" y="9566522"/>
                  </a:cubicBezTo>
                  <a:cubicBezTo>
                    <a:pt x="2288921" y="9600558"/>
                    <a:pt x="2152904" y="9639547"/>
                    <a:pt x="2013966" y="9665201"/>
                  </a:cubicBezTo>
                  <a:cubicBezTo>
                    <a:pt x="1877314" y="9690474"/>
                    <a:pt x="1738503" y="9701142"/>
                    <a:pt x="1599692" y="9694030"/>
                  </a:cubicBezTo>
                  <a:cubicBezTo>
                    <a:pt x="1352296" y="9681203"/>
                    <a:pt x="1103884" y="9617576"/>
                    <a:pt x="889000" y="9492354"/>
                  </a:cubicBezTo>
                  <a:cubicBezTo>
                    <a:pt x="678688" y="9369799"/>
                    <a:pt x="518160" y="9190856"/>
                    <a:pt x="424307" y="8966066"/>
                  </a:cubicBezTo>
                  <a:cubicBezTo>
                    <a:pt x="374142" y="8845797"/>
                    <a:pt x="340995" y="8719432"/>
                    <a:pt x="310261" y="8593067"/>
                  </a:cubicBezTo>
                  <a:cubicBezTo>
                    <a:pt x="279019" y="8464289"/>
                    <a:pt x="252095" y="8334876"/>
                    <a:pt x="234061" y="8203558"/>
                  </a:cubicBezTo>
                  <a:cubicBezTo>
                    <a:pt x="201803" y="7968989"/>
                    <a:pt x="197104" y="7732896"/>
                    <a:pt x="195072" y="7496422"/>
                  </a:cubicBezTo>
                  <a:cubicBezTo>
                    <a:pt x="193040" y="6462125"/>
                    <a:pt x="196088" y="2894976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11277158" y="44323"/>
                    <a:pt x="20106260" y="73533"/>
                  </a:cubicBezTo>
                  <a:cubicBezTo>
                    <a:pt x="20227927" y="86233"/>
                    <a:pt x="20349847" y="96774"/>
                    <a:pt x="20472021" y="102108"/>
                  </a:cubicBezTo>
                  <a:cubicBezTo>
                    <a:pt x="20572478" y="106426"/>
                    <a:pt x="20673697" y="110236"/>
                    <a:pt x="20774027" y="100584"/>
                  </a:cubicBezTo>
                  <a:cubicBezTo>
                    <a:pt x="20967955" y="81661"/>
                    <a:pt x="21161757" y="50546"/>
                    <a:pt x="21357210" y="59309"/>
                  </a:cubicBezTo>
                  <a:cubicBezTo>
                    <a:pt x="21451190" y="63500"/>
                    <a:pt x="21544408" y="77470"/>
                    <a:pt x="21630514" y="116840"/>
                  </a:cubicBezTo>
                  <a:cubicBezTo>
                    <a:pt x="21719033" y="157353"/>
                    <a:pt x="21795106" y="222504"/>
                    <a:pt x="21855431" y="298323"/>
                  </a:cubicBezTo>
                  <a:cubicBezTo>
                    <a:pt x="21984972" y="461010"/>
                    <a:pt x="22054186" y="664591"/>
                    <a:pt x="22100668" y="864870"/>
                  </a:cubicBezTo>
                  <a:cubicBezTo>
                    <a:pt x="22131149" y="998220"/>
                    <a:pt x="22152865" y="1133221"/>
                    <a:pt x="22167598" y="1269238"/>
                  </a:cubicBezTo>
                  <a:cubicBezTo>
                    <a:pt x="22228938" y="1837182"/>
                    <a:pt x="22165947" y="2408047"/>
                    <a:pt x="22149309" y="5410953"/>
                  </a:cubicBezTo>
                  <a:cubicBezTo>
                    <a:pt x="22145373" y="7332211"/>
                    <a:pt x="22144356" y="7474324"/>
                    <a:pt x="22147912" y="7616564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335173" y="6836366"/>
            <a:ext cx="2218549" cy="2821684"/>
          </a:xfrm>
          <a:custGeom>
            <a:avLst/>
            <a:gdLst/>
            <a:ahLst/>
            <a:cxnLst/>
            <a:rect r="r" b="b" t="t" l="l"/>
            <a:pathLst>
              <a:path h="2821684" w="2218549">
                <a:moveTo>
                  <a:pt x="2218549" y="0"/>
                </a:moveTo>
                <a:lnTo>
                  <a:pt x="0" y="0"/>
                </a:lnTo>
                <a:lnTo>
                  <a:pt x="0" y="2821684"/>
                </a:lnTo>
                <a:lnTo>
                  <a:pt x="2218549" y="2821684"/>
                </a:lnTo>
                <a:lnTo>
                  <a:pt x="22185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2553722" y="5731466"/>
          <a:ext cx="6344412" cy="2000250"/>
        </p:xfrm>
        <a:graphic>
          <a:graphicData uri="http://schemas.openxmlformats.org/drawingml/2006/table">
            <a:tbl>
              <a:tblPr/>
              <a:tblGrid>
                <a:gridCol w="1582250"/>
                <a:gridCol w="557472"/>
                <a:gridCol w="1927522"/>
                <a:gridCol w="2277168"/>
              </a:tblGrid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units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Open Sauce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tenths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hundredths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</a:tr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9566721" y="5731466"/>
          <a:ext cx="6344412" cy="2000250"/>
        </p:xfrm>
        <a:graphic>
          <a:graphicData uri="http://schemas.openxmlformats.org/drawingml/2006/table">
            <a:tbl>
              <a:tblPr/>
              <a:tblGrid>
                <a:gridCol w="1582250"/>
                <a:gridCol w="557472"/>
                <a:gridCol w="1927522"/>
                <a:gridCol w="2277168"/>
              </a:tblGrid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units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Open Sauce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tenths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hundredths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</a:tr>
              <a:tr h="10001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grpSp>
        <p:nvGrpSpPr>
          <p:cNvPr name="Group 7" id="7"/>
          <p:cNvGrpSpPr/>
          <p:nvPr/>
        </p:nvGrpSpPr>
        <p:grpSpPr>
          <a:xfrm rot="0">
            <a:off x="2614413" y="2897686"/>
            <a:ext cx="1709801" cy="703201"/>
            <a:chOff x="0" y="0"/>
            <a:chExt cx="2279735" cy="937601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279735" cy="937601"/>
              <a:chOff x="0" y="0"/>
              <a:chExt cx="9671902" cy="397782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-19304" y="-3175"/>
                <a:ext cx="9698191" cy="3985573"/>
              </a:xfrm>
              <a:custGeom>
                <a:avLst/>
                <a:gdLst/>
                <a:ahLst/>
                <a:cxnLst/>
                <a:rect r="r" b="b" t="t" l="l"/>
                <a:pathLst>
                  <a:path h="3985573" w="9698191">
                    <a:moveTo>
                      <a:pt x="9673426" y="3401881"/>
                    </a:moveTo>
                    <a:cubicBezTo>
                      <a:pt x="9651709" y="3519229"/>
                      <a:pt x="9602942" y="3670486"/>
                      <a:pt x="9517597" y="3754179"/>
                    </a:cubicBezTo>
                    <a:cubicBezTo>
                      <a:pt x="9332305" y="3935789"/>
                      <a:pt x="8966163" y="3955728"/>
                      <a:pt x="8559128" y="3932360"/>
                    </a:cubicBezTo>
                    <a:cubicBezTo>
                      <a:pt x="8266774" y="3915596"/>
                      <a:pt x="8063574" y="3958522"/>
                      <a:pt x="7770712" y="3961316"/>
                    </a:cubicBezTo>
                    <a:cubicBezTo>
                      <a:pt x="7472517" y="3964110"/>
                      <a:pt x="7336880" y="3965380"/>
                      <a:pt x="7038557" y="3968174"/>
                    </a:cubicBezTo>
                    <a:cubicBezTo>
                      <a:pt x="5321191" y="3970968"/>
                      <a:pt x="2587498" y="3973762"/>
                      <a:pt x="2289302" y="3976556"/>
                    </a:cubicBezTo>
                    <a:cubicBezTo>
                      <a:pt x="1995678" y="3979350"/>
                      <a:pt x="1701800" y="3985573"/>
                      <a:pt x="1408303" y="3974905"/>
                    </a:cubicBezTo>
                    <a:cubicBezTo>
                      <a:pt x="1260348" y="3969571"/>
                      <a:pt x="1112393" y="3959538"/>
                      <a:pt x="965454" y="3941758"/>
                    </a:cubicBezTo>
                    <a:cubicBezTo>
                      <a:pt x="844931" y="3927153"/>
                      <a:pt x="723900" y="3909119"/>
                      <a:pt x="607949" y="3872416"/>
                    </a:cubicBezTo>
                    <a:cubicBezTo>
                      <a:pt x="501777" y="3838888"/>
                      <a:pt x="399542" y="3789612"/>
                      <a:pt x="315849" y="3715190"/>
                    </a:cubicBezTo>
                    <a:cubicBezTo>
                      <a:pt x="227203" y="3636323"/>
                      <a:pt x="170053" y="3531167"/>
                      <a:pt x="135636" y="3418645"/>
                    </a:cubicBezTo>
                    <a:cubicBezTo>
                      <a:pt x="98425" y="3296979"/>
                      <a:pt x="85852" y="3169090"/>
                      <a:pt x="71882" y="3043106"/>
                    </a:cubicBezTo>
                    <a:cubicBezTo>
                      <a:pt x="55626" y="2896421"/>
                      <a:pt x="40894" y="2749609"/>
                      <a:pt x="27813" y="2602670"/>
                    </a:cubicBezTo>
                    <a:cubicBezTo>
                      <a:pt x="14732" y="2135021"/>
                      <a:pt x="32004" y="198999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189"/>
                    </a:cubicBezTo>
                    <a:cubicBezTo>
                      <a:pt x="9646502" y="2663884"/>
                      <a:pt x="9685872" y="2697412"/>
                      <a:pt x="9688920" y="2995354"/>
                    </a:cubicBezTo>
                    <a:cubicBezTo>
                      <a:pt x="9690317" y="3130482"/>
                      <a:pt x="9698191" y="3268277"/>
                      <a:pt x="9673426" y="3401881"/>
                    </a:cubicBezTo>
                    <a:close/>
                  </a:path>
                </a:pathLst>
              </a:custGeom>
              <a:solidFill>
                <a:srgbClr val="CCABDB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98325" y="132752"/>
              <a:ext cx="2083085" cy="726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9"/>
                </a:lnSpc>
              </a:pPr>
              <a:r>
                <a:rPr lang="en-US" sz="3999">
                  <a:solidFill>
                    <a:srgbClr val="284166"/>
                  </a:solidFill>
                  <a:latin typeface="Bobby Jones"/>
                </a:rPr>
                <a:t>Step 2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515196" y="3011162"/>
            <a:ext cx="9257608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Compare the digits from the largest place value.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193454" y="3912246"/>
            <a:ext cx="6754382" cy="92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If the digits are different, determine which digit is greater.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340163" y="3963607"/>
            <a:ext cx="700073" cy="654250"/>
            <a:chOff x="0" y="0"/>
            <a:chExt cx="933431" cy="87233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33431" cy="872334"/>
            </a:xfrm>
            <a:custGeom>
              <a:avLst/>
              <a:gdLst/>
              <a:ahLst/>
              <a:cxnLst/>
              <a:rect r="r" b="b" t="t" l="l"/>
              <a:pathLst>
                <a:path h="872334" w="933431">
                  <a:moveTo>
                    <a:pt x="0" y="0"/>
                  </a:moveTo>
                  <a:lnTo>
                    <a:pt x="933431" y="0"/>
                  </a:lnTo>
                  <a:lnTo>
                    <a:pt x="933431" y="872334"/>
                  </a:lnTo>
                  <a:lnTo>
                    <a:pt x="0" y="872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87390" y="130264"/>
              <a:ext cx="603672" cy="6022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3"/>
                </a:lnSpc>
              </a:pPr>
              <a:r>
                <a:rPr lang="en-US" sz="3286">
                  <a:solidFill>
                    <a:srgbClr val="284166"/>
                  </a:solidFill>
                  <a:latin typeface="Bobby Jones"/>
                </a:rPr>
                <a:t>B.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165836" y="6691067"/>
            <a:ext cx="1027619" cy="1040650"/>
            <a:chOff x="0" y="0"/>
            <a:chExt cx="270649" cy="2740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70649" cy="274081"/>
            </a:xfrm>
            <a:custGeom>
              <a:avLst/>
              <a:gdLst/>
              <a:ahLst/>
              <a:cxnLst/>
              <a:rect r="r" b="b" t="t" l="l"/>
              <a:pathLst>
                <a:path h="27408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138756"/>
                  </a:lnTo>
                  <a:cubicBezTo>
                    <a:pt x="270649" y="174647"/>
                    <a:pt x="256391" y="209067"/>
                    <a:pt x="231013" y="234445"/>
                  </a:cubicBezTo>
                  <a:cubicBezTo>
                    <a:pt x="205635" y="259823"/>
                    <a:pt x="171214" y="274081"/>
                    <a:pt x="135324" y="274081"/>
                  </a:cubicBezTo>
                  <a:lnTo>
                    <a:pt x="135324" y="274081"/>
                  </a:lnTo>
                  <a:cubicBezTo>
                    <a:pt x="99434" y="274081"/>
                    <a:pt x="65014" y="259823"/>
                    <a:pt x="39636" y="234445"/>
                  </a:cubicBezTo>
                  <a:cubicBezTo>
                    <a:pt x="14257" y="209067"/>
                    <a:pt x="0" y="174647"/>
                    <a:pt x="0" y="138756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5993C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19050"/>
              <a:ext cx="270649" cy="293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163134" y="6712541"/>
            <a:ext cx="1027619" cy="1040650"/>
            <a:chOff x="0" y="0"/>
            <a:chExt cx="270649" cy="27408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0649" cy="274081"/>
            </a:xfrm>
            <a:custGeom>
              <a:avLst/>
              <a:gdLst/>
              <a:ahLst/>
              <a:cxnLst/>
              <a:rect r="r" b="b" t="t" l="l"/>
              <a:pathLst>
                <a:path h="27408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138756"/>
                  </a:lnTo>
                  <a:cubicBezTo>
                    <a:pt x="270649" y="174647"/>
                    <a:pt x="256391" y="209067"/>
                    <a:pt x="231013" y="234445"/>
                  </a:cubicBezTo>
                  <a:cubicBezTo>
                    <a:pt x="205635" y="259823"/>
                    <a:pt x="171214" y="274081"/>
                    <a:pt x="135324" y="274081"/>
                  </a:cubicBezTo>
                  <a:lnTo>
                    <a:pt x="135324" y="274081"/>
                  </a:lnTo>
                  <a:cubicBezTo>
                    <a:pt x="99434" y="274081"/>
                    <a:pt x="65014" y="259823"/>
                    <a:pt x="39636" y="234445"/>
                  </a:cubicBezTo>
                  <a:cubicBezTo>
                    <a:pt x="14257" y="209067"/>
                    <a:pt x="0" y="174647"/>
                    <a:pt x="0" y="138756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5993CF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270649" cy="293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996990" y="929147"/>
            <a:ext cx="16262310" cy="108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>
                <a:solidFill>
                  <a:srgbClr val="233550"/>
                </a:solidFill>
                <a:latin typeface="Bobby Jones"/>
              </a:rPr>
              <a:t>Comparing Using Place Value Charts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993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3241" y="2333133"/>
            <a:ext cx="15861517" cy="6925167"/>
            <a:chOff x="0" y="0"/>
            <a:chExt cx="22189695" cy="96880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22228938" cy="9701142"/>
            </a:xfrm>
            <a:custGeom>
              <a:avLst/>
              <a:gdLst/>
              <a:ahLst/>
              <a:cxnLst/>
              <a:rect r="r" b="b" t="t" l="l"/>
              <a:pathLst>
                <a:path h="9701142" w="22228938">
                  <a:moveTo>
                    <a:pt x="22147912" y="7616564"/>
                  </a:moveTo>
                  <a:cubicBezTo>
                    <a:pt x="22151596" y="7760709"/>
                    <a:pt x="22158327" y="7904727"/>
                    <a:pt x="22158453" y="8048999"/>
                  </a:cubicBezTo>
                  <a:cubicBezTo>
                    <a:pt x="22158707" y="8308333"/>
                    <a:pt x="22135975" y="8572366"/>
                    <a:pt x="22036914" y="8814555"/>
                  </a:cubicBezTo>
                  <a:cubicBezTo>
                    <a:pt x="21950554" y="9025883"/>
                    <a:pt x="21810347" y="9215748"/>
                    <a:pt x="21609052" y="9329540"/>
                  </a:cubicBezTo>
                  <a:cubicBezTo>
                    <a:pt x="21385404" y="9455905"/>
                    <a:pt x="21121372" y="9482829"/>
                    <a:pt x="20869150" y="9490195"/>
                  </a:cubicBezTo>
                  <a:cubicBezTo>
                    <a:pt x="20583654" y="9498450"/>
                    <a:pt x="20298284" y="9479527"/>
                    <a:pt x="20012915" y="9477495"/>
                  </a:cubicBezTo>
                  <a:cubicBezTo>
                    <a:pt x="13941114" y="9476479"/>
                    <a:pt x="5399673" y="9479654"/>
                    <a:pt x="2848864" y="9492735"/>
                  </a:cubicBezTo>
                  <a:cubicBezTo>
                    <a:pt x="2705735" y="9505943"/>
                    <a:pt x="2565400" y="9531851"/>
                    <a:pt x="2425954" y="9566522"/>
                  </a:cubicBezTo>
                  <a:cubicBezTo>
                    <a:pt x="2288921" y="9600558"/>
                    <a:pt x="2152904" y="9639547"/>
                    <a:pt x="2013966" y="9665201"/>
                  </a:cubicBezTo>
                  <a:cubicBezTo>
                    <a:pt x="1877314" y="9690474"/>
                    <a:pt x="1738503" y="9701142"/>
                    <a:pt x="1599692" y="9694030"/>
                  </a:cubicBezTo>
                  <a:cubicBezTo>
                    <a:pt x="1352296" y="9681203"/>
                    <a:pt x="1103884" y="9617576"/>
                    <a:pt x="889000" y="9492354"/>
                  </a:cubicBezTo>
                  <a:cubicBezTo>
                    <a:pt x="678688" y="9369799"/>
                    <a:pt x="518160" y="9190856"/>
                    <a:pt x="424307" y="8966066"/>
                  </a:cubicBezTo>
                  <a:cubicBezTo>
                    <a:pt x="374142" y="8845797"/>
                    <a:pt x="340995" y="8719432"/>
                    <a:pt x="310261" y="8593067"/>
                  </a:cubicBezTo>
                  <a:cubicBezTo>
                    <a:pt x="279019" y="8464289"/>
                    <a:pt x="252095" y="8334876"/>
                    <a:pt x="234061" y="8203558"/>
                  </a:cubicBezTo>
                  <a:cubicBezTo>
                    <a:pt x="201803" y="7968989"/>
                    <a:pt x="197104" y="7732896"/>
                    <a:pt x="195072" y="7496422"/>
                  </a:cubicBezTo>
                  <a:cubicBezTo>
                    <a:pt x="193040" y="6462125"/>
                    <a:pt x="196088" y="2894976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11277158" y="44323"/>
                    <a:pt x="20106260" y="73533"/>
                  </a:cubicBezTo>
                  <a:cubicBezTo>
                    <a:pt x="20227927" y="86233"/>
                    <a:pt x="20349847" y="96774"/>
                    <a:pt x="20472021" y="102108"/>
                  </a:cubicBezTo>
                  <a:cubicBezTo>
                    <a:pt x="20572478" y="106426"/>
                    <a:pt x="20673697" y="110236"/>
                    <a:pt x="20774027" y="100584"/>
                  </a:cubicBezTo>
                  <a:cubicBezTo>
                    <a:pt x="20967955" y="81661"/>
                    <a:pt x="21161757" y="50546"/>
                    <a:pt x="21357210" y="59309"/>
                  </a:cubicBezTo>
                  <a:cubicBezTo>
                    <a:pt x="21451190" y="63500"/>
                    <a:pt x="21544408" y="77470"/>
                    <a:pt x="21630514" y="116840"/>
                  </a:cubicBezTo>
                  <a:cubicBezTo>
                    <a:pt x="21719033" y="157353"/>
                    <a:pt x="21795106" y="222504"/>
                    <a:pt x="21855431" y="298323"/>
                  </a:cubicBezTo>
                  <a:cubicBezTo>
                    <a:pt x="21984972" y="461010"/>
                    <a:pt x="22054186" y="664591"/>
                    <a:pt x="22100668" y="864870"/>
                  </a:cubicBezTo>
                  <a:cubicBezTo>
                    <a:pt x="22131149" y="998220"/>
                    <a:pt x="22152865" y="1133221"/>
                    <a:pt x="22167598" y="1269238"/>
                  </a:cubicBezTo>
                  <a:cubicBezTo>
                    <a:pt x="22228938" y="1837182"/>
                    <a:pt x="22165947" y="2408047"/>
                    <a:pt x="22149309" y="5410953"/>
                  </a:cubicBezTo>
                  <a:cubicBezTo>
                    <a:pt x="22145373" y="7332211"/>
                    <a:pt x="22144356" y="7474324"/>
                    <a:pt x="22147912" y="7616564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5266549" y="4342762"/>
          <a:ext cx="7334250" cy="2597987"/>
        </p:xfrm>
        <a:graphic>
          <a:graphicData uri="http://schemas.openxmlformats.org/drawingml/2006/table">
            <a:tbl>
              <a:tblPr/>
              <a:tblGrid>
                <a:gridCol w="1828781"/>
                <a:gridCol w="556789"/>
                <a:gridCol w="2257344"/>
                <a:gridCol w="2691337"/>
              </a:tblGrid>
              <a:tr h="89626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units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FFFFFF"/>
                          </a:solidFill>
                          <a:latin typeface="Open Sauce Bold"/>
                        </a:rPr>
                        <a:t>.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tenths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hundredths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BDB"/>
                    </a:solidFill>
                  </a:tcPr>
                </a:tc>
              </a:tr>
              <a:tr h="88655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5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8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7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</a:tr>
              <a:tr h="81516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5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.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3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233550"/>
                          </a:solidFill>
                          <a:latin typeface="Quicksand Bold"/>
                        </a:rPr>
                        <a:t>9</a:t>
                      </a:r>
                      <a:endParaRPr lang="en-US" sz="1100"/>
                    </a:p>
                  </a:txBody>
                  <a:tcPr marL="85725" marR="85725" marT="85725" marB="85725" anchor="ctr">
                    <a:lnL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354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DF"/>
                    </a:solidFill>
                  </a:tcPr>
                </a:tc>
              </a:tr>
            </a:tbl>
          </a:graphicData>
        </a:graphic>
      </p:graphicFrame>
      <p:grpSp>
        <p:nvGrpSpPr>
          <p:cNvPr name="Group 5" id="5"/>
          <p:cNvGrpSpPr/>
          <p:nvPr/>
        </p:nvGrpSpPr>
        <p:grpSpPr>
          <a:xfrm rot="0">
            <a:off x="8293141" y="5177229"/>
            <a:ext cx="1027619" cy="1797521"/>
            <a:chOff x="0" y="0"/>
            <a:chExt cx="270649" cy="4734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649" cy="473421"/>
            </a:xfrm>
            <a:custGeom>
              <a:avLst/>
              <a:gdLst/>
              <a:ahLst/>
              <a:cxnLst/>
              <a:rect r="r" b="b" t="t" l="l"/>
              <a:pathLst>
                <a:path h="473421" w="270649">
                  <a:moveTo>
                    <a:pt x="135324" y="0"/>
                  </a:moveTo>
                  <a:lnTo>
                    <a:pt x="135324" y="0"/>
                  </a:lnTo>
                  <a:cubicBezTo>
                    <a:pt x="210062" y="0"/>
                    <a:pt x="270649" y="60587"/>
                    <a:pt x="270649" y="135324"/>
                  </a:cubicBezTo>
                  <a:lnTo>
                    <a:pt x="270649" y="338097"/>
                  </a:lnTo>
                  <a:cubicBezTo>
                    <a:pt x="270649" y="373987"/>
                    <a:pt x="256391" y="408408"/>
                    <a:pt x="231013" y="433786"/>
                  </a:cubicBezTo>
                  <a:cubicBezTo>
                    <a:pt x="205635" y="459164"/>
                    <a:pt x="171214" y="473421"/>
                    <a:pt x="135324" y="473421"/>
                  </a:cubicBezTo>
                  <a:lnTo>
                    <a:pt x="135324" y="473421"/>
                  </a:lnTo>
                  <a:cubicBezTo>
                    <a:pt x="99434" y="473421"/>
                    <a:pt x="65014" y="459164"/>
                    <a:pt x="39636" y="433786"/>
                  </a:cubicBezTo>
                  <a:cubicBezTo>
                    <a:pt x="14257" y="408408"/>
                    <a:pt x="0" y="373987"/>
                    <a:pt x="0" y="338097"/>
                  </a:cubicBezTo>
                  <a:lnTo>
                    <a:pt x="0" y="135324"/>
                  </a:lnTo>
                  <a:cubicBezTo>
                    <a:pt x="0" y="99434"/>
                    <a:pt x="14257" y="65014"/>
                    <a:pt x="39636" y="39636"/>
                  </a:cubicBezTo>
                  <a:cubicBezTo>
                    <a:pt x="65014" y="14257"/>
                    <a:pt x="99434" y="0"/>
                    <a:pt x="1353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5993CF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70649" cy="4924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6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335173" y="6836366"/>
            <a:ext cx="2218549" cy="2821684"/>
          </a:xfrm>
          <a:custGeom>
            <a:avLst/>
            <a:gdLst/>
            <a:ahLst/>
            <a:cxnLst/>
            <a:rect r="r" b="b" t="t" l="l"/>
            <a:pathLst>
              <a:path h="2821684" w="2218549">
                <a:moveTo>
                  <a:pt x="2218549" y="0"/>
                </a:moveTo>
                <a:lnTo>
                  <a:pt x="0" y="0"/>
                </a:lnTo>
                <a:lnTo>
                  <a:pt x="0" y="2821684"/>
                </a:lnTo>
                <a:lnTo>
                  <a:pt x="2218549" y="2821684"/>
                </a:lnTo>
                <a:lnTo>
                  <a:pt x="22185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614413" y="2897714"/>
            <a:ext cx="1709801" cy="703201"/>
            <a:chOff x="0" y="0"/>
            <a:chExt cx="2279735" cy="93760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279735" cy="937601"/>
              <a:chOff x="0" y="0"/>
              <a:chExt cx="9671902" cy="397782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-19304" y="-3175"/>
                <a:ext cx="9698191" cy="3985573"/>
              </a:xfrm>
              <a:custGeom>
                <a:avLst/>
                <a:gdLst/>
                <a:ahLst/>
                <a:cxnLst/>
                <a:rect r="r" b="b" t="t" l="l"/>
                <a:pathLst>
                  <a:path h="3985573" w="9698191">
                    <a:moveTo>
                      <a:pt x="9673426" y="3401881"/>
                    </a:moveTo>
                    <a:cubicBezTo>
                      <a:pt x="9651709" y="3519229"/>
                      <a:pt x="9602942" y="3670486"/>
                      <a:pt x="9517597" y="3754179"/>
                    </a:cubicBezTo>
                    <a:cubicBezTo>
                      <a:pt x="9332305" y="3935789"/>
                      <a:pt x="8966163" y="3955728"/>
                      <a:pt x="8559128" y="3932360"/>
                    </a:cubicBezTo>
                    <a:cubicBezTo>
                      <a:pt x="8266774" y="3915596"/>
                      <a:pt x="8063574" y="3958522"/>
                      <a:pt x="7770712" y="3961316"/>
                    </a:cubicBezTo>
                    <a:cubicBezTo>
                      <a:pt x="7472517" y="3964110"/>
                      <a:pt x="7336880" y="3965380"/>
                      <a:pt x="7038557" y="3968174"/>
                    </a:cubicBezTo>
                    <a:cubicBezTo>
                      <a:pt x="5321191" y="3970968"/>
                      <a:pt x="2587498" y="3973762"/>
                      <a:pt x="2289302" y="3976556"/>
                    </a:cubicBezTo>
                    <a:cubicBezTo>
                      <a:pt x="1995678" y="3979350"/>
                      <a:pt x="1701800" y="3985573"/>
                      <a:pt x="1408303" y="3974905"/>
                    </a:cubicBezTo>
                    <a:cubicBezTo>
                      <a:pt x="1260348" y="3969571"/>
                      <a:pt x="1112393" y="3959538"/>
                      <a:pt x="965454" y="3941758"/>
                    </a:cubicBezTo>
                    <a:cubicBezTo>
                      <a:pt x="844931" y="3927153"/>
                      <a:pt x="723900" y="3909119"/>
                      <a:pt x="607949" y="3872416"/>
                    </a:cubicBezTo>
                    <a:cubicBezTo>
                      <a:pt x="501777" y="3838888"/>
                      <a:pt x="399542" y="3789612"/>
                      <a:pt x="315849" y="3715190"/>
                    </a:cubicBezTo>
                    <a:cubicBezTo>
                      <a:pt x="227203" y="3636323"/>
                      <a:pt x="170053" y="3531167"/>
                      <a:pt x="135636" y="3418645"/>
                    </a:cubicBezTo>
                    <a:cubicBezTo>
                      <a:pt x="98425" y="3296979"/>
                      <a:pt x="85852" y="3169090"/>
                      <a:pt x="71882" y="3043106"/>
                    </a:cubicBezTo>
                    <a:cubicBezTo>
                      <a:pt x="55626" y="2896421"/>
                      <a:pt x="40894" y="2749609"/>
                      <a:pt x="27813" y="2602670"/>
                    </a:cubicBezTo>
                    <a:cubicBezTo>
                      <a:pt x="14732" y="2135021"/>
                      <a:pt x="32004" y="198999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189"/>
                    </a:cubicBezTo>
                    <a:cubicBezTo>
                      <a:pt x="9646502" y="2663884"/>
                      <a:pt x="9685872" y="2697412"/>
                      <a:pt x="9688920" y="2995354"/>
                    </a:cubicBezTo>
                    <a:cubicBezTo>
                      <a:pt x="9690317" y="3130482"/>
                      <a:pt x="9698191" y="3268277"/>
                      <a:pt x="9673426" y="3401881"/>
                    </a:cubicBezTo>
                    <a:close/>
                  </a:path>
                </a:pathLst>
              </a:custGeom>
              <a:solidFill>
                <a:srgbClr val="CCABDB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98325" y="143708"/>
              <a:ext cx="2083085" cy="7263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9"/>
                </a:lnSpc>
              </a:pPr>
              <a:r>
                <a:rPr lang="en-US" sz="3999">
                  <a:solidFill>
                    <a:srgbClr val="284166"/>
                  </a:solidFill>
                  <a:latin typeface="Bobby Jones"/>
                </a:rPr>
                <a:t>Step 3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598247" y="2888189"/>
            <a:ext cx="9547154" cy="92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Use the symbols, &gt;, &lt;, or = to describe the relationship of two numbers.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6990" y="929147"/>
            <a:ext cx="16262310" cy="108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>
                <a:solidFill>
                  <a:srgbClr val="233550"/>
                </a:solidFill>
                <a:latin typeface="Bobby Jones"/>
              </a:rPr>
              <a:t>Comparing Using Place Value Charts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273760" y="7498626"/>
            <a:ext cx="10094000" cy="923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In the tenths place, 8 is greater than 3. This means that 5.87 is greater than 5.39. In symbols, 5.87 &gt; 5.39.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0A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3241" y="2333133"/>
            <a:ext cx="15861517" cy="6925167"/>
            <a:chOff x="0" y="0"/>
            <a:chExt cx="22189695" cy="96880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4318" y="-8001"/>
              <a:ext cx="22228938" cy="9701142"/>
            </a:xfrm>
            <a:custGeom>
              <a:avLst/>
              <a:gdLst/>
              <a:ahLst/>
              <a:cxnLst/>
              <a:rect r="r" b="b" t="t" l="l"/>
              <a:pathLst>
                <a:path h="9701142" w="22228938">
                  <a:moveTo>
                    <a:pt x="22147912" y="7616564"/>
                  </a:moveTo>
                  <a:cubicBezTo>
                    <a:pt x="22151596" y="7760709"/>
                    <a:pt x="22158327" y="7904727"/>
                    <a:pt x="22158453" y="8048999"/>
                  </a:cubicBezTo>
                  <a:cubicBezTo>
                    <a:pt x="22158707" y="8308333"/>
                    <a:pt x="22135975" y="8572366"/>
                    <a:pt x="22036914" y="8814555"/>
                  </a:cubicBezTo>
                  <a:cubicBezTo>
                    <a:pt x="21950554" y="9025883"/>
                    <a:pt x="21810347" y="9215748"/>
                    <a:pt x="21609052" y="9329540"/>
                  </a:cubicBezTo>
                  <a:cubicBezTo>
                    <a:pt x="21385404" y="9455905"/>
                    <a:pt x="21121372" y="9482829"/>
                    <a:pt x="20869150" y="9490195"/>
                  </a:cubicBezTo>
                  <a:cubicBezTo>
                    <a:pt x="20583654" y="9498450"/>
                    <a:pt x="20298284" y="9479527"/>
                    <a:pt x="20012915" y="9477495"/>
                  </a:cubicBezTo>
                  <a:cubicBezTo>
                    <a:pt x="13941114" y="9476479"/>
                    <a:pt x="5399673" y="9479654"/>
                    <a:pt x="2848864" y="9492735"/>
                  </a:cubicBezTo>
                  <a:cubicBezTo>
                    <a:pt x="2705735" y="9505943"/>
                    <a:pt x="2565400" y="9531851"/>
                    <a:pt x="2425954" y="9566522"/>
                  </a:cubicBezTo>
                  <a:cubicBezTo>
                    <a:pt x="2288921" y="9600558"/>
                    <a:pt x="2152904" y="9639547"/>
                    <a:pt x="2013966" y="9665201"/>
                  </a:cubicBezTo>
                  <a:cubicBezTo>
                    <a:pt x="1877314" y="9690474"/>
                    <a:pt x="1738503" y="9701142"/>
                    <a:pt x="1599692" y="9694030"/>
                  </a:cubicBezTo>
                  <a:cubicBezTo>
                    <a:pt x="1352296" y="9681203"/>
                    <a:pt x="1103884" y="9617576"/>
                    <a:pt x="889000" y="9492354"/>
                  </a:cubicBezTo>
                  <a:cubicBezTo>
                    <a:pt x="678688" y="9369799"/>
                    <a:pt x="518160" y="9190856"/>
                    <a:pt x="424307" y="8966066"/>
                  </a:cubicBezTo>
                  <a:cubicBezTo>
                    <a:pt x="374142" y="8845797"/>
                    <a:pt x="340995" y="8719432"/>
                    <a:pt x="310261" y="8593067"/>
                  </a:cubicBezTo>
                  <a:cubicBezTo>
                    <a:pt x="279019" y="8464289"/>
                    <a:pt x="252095" y="8334876"/>
                    <a:pt x="234061" y="8203558"/>
                  </a:cubicBezTo>
                  <a:cubicBezTo>
                    <a:pt x="201803" y="7968989"/>
                    <a:pt x="197104" y="7732896"/>
                    <a:pt x="195072" y="7496422"/>
                  </a:cubicBezTo>
                  <a:cubicBezTo>
                    <a:pt x="193040" y="6462125"/>
                    <a:pt x="196088" y="2894976"/>
                    <a:pt x="163068" y="2574163"/>
                  </a:cubicBezTo>
                  <a:cubicBezTo>
                    <a:pt x="131572" y="2350897"/>
                    <a:pt x="82296" y="2130552"/>
                    <a:pt x="46355" y="1907921"/>
                  </a:cubicBezTo>
                  <a:cubicBezTo>
                    <a:pt x="28702" y="1799082"/>
                    <a:pt x="13462" y="1689481"/>
                    <a:pt x="6731" y="1579372"/>
                  </a:cubicBezTo>
                  <a:cubicBezTo>
                    <a:pt x="0" y="1471041"/>
                    <a:pt x="7747" y="1365250"/>
                    <a:pt x="19177" y="1257427"/>
                  </a:cubicBezTo>
                  <a:cubicBezTo>
                    <a:pt x="46228" y="1001649"/>
                    <a:pt x="93599" y="740156"/>
                    <a:pt x="233426" y="519811"/>
                  </a:cubicBezTo>
                  <a:cubicBezTo>
                    <a:pt x="295910" y="421259"/>
                    <a:pt x="374904" y="333375"/>
                    <a:pt x="470789" y="266319"/>
                  </a:cubicBezTo>
                  <a:cubicBezTo>
                    <a:pt x="573151" y="194691"/>
                    <a:pt x="693293" y="154051"/>
                    <a:pt x="815086" y="130175"/>
                  </a:cubicBezTo>
                  <a:cubicBezTo>
                    <a:pt x="946277" y="104521"/>
                    <a:pt x="1080389" y="93726"/>
                    <a:pt x="1213358" y="79629"/>
                  </a:cubicBezTo>
                  <a:cubicBezTo>
                    <a:pt x="1358138" y="64262"/>
                    <a:pt x="1503172" y="49657"/>
                    <a:pt x="1648206" y="37592"/>
                  </a:cubicBezTo>
                  <a:cubicBezTo>
                    <a:pt x="1940560" y="13335"/>
                    <a:pt x="2234184" y="0"/>
                    <a:pt x="2527427" y="13081"/>
                  </a:cubicBezTo>
                  <a:cubicBezTo>
                    <a:pt x="2527681" y="13081"/>
                    <a:pt x="2527808" y="13081"/>
                    <a:pt x="2527935" y="13081"/>
                  </a:cubicBezTo>
                  <a:cubicBezTo>
                    <a:pt x="2809621" y="11557"/>
                    <a:pt x="11277158" y="44323"/>
                    <a:pt x="20106260" y="73533"/>
                  </a:cubicBezTo>
                  <a:cubicBezTo>
                    <a:pt x="20227927" y="86233"/>
                    <a:pt x="20349847" y="96774"/>
                    <a:pt x="20472021" y="102108"/>
                  </a:cubicBezTo>
                  <a:cubicBezTo>
                    <a:pt x="20572478" y="106426"/>
                    <a:pt x="20673697" y="110236"/>
                    <a:pt x="20774027" y="100584"/>
                  </a:cubicBezTo>
                  <a:cubicBezTo>
                    <a:pt x="20967955" y="81661"/>
                    <a:pt x="21161757" y="50546"/>
                    <a:pt x="21357210" y="59309"/>
                  </a:cubicBezTo>
                  <a:cubicBezTo>
                    <a:pt x="21451190" y="63500"/>
                    <a:pt x="21544408" y="77470"/>
                    <a:pt x="21630514" y="116840"/>
                  </a:cubicBezTo>
                  <a:cubicBezTo>
                    <a:pt x="21719033" y="157353"/>
                    <a:pt x="21795106" y="222504"/>
                    <a:pt x="21855431" y="298323"/>
                  </a:cubicBezTo>
                  <a:cubicBezTo>
                    <a:pt x="21984972" y="461010"/>
                    <a:pt x="22054186" y="664591"/>
                    <a:pt x="22100668" y="864870"/>
                  </a:cubicBezTo>
                  <a:cubicBezTo>
                    <a:pt x="22131149" y="998220"/>
                    <a:pt x="22152865" y="1133221"/>
                    <a:pt x="22167598" y="1269238"/>
                  </a:cubicBezTo>
                  <a:cubicBezTo>
                    <a:pt x="22228938" y="1837182"/>
                    <a:pt x="22165947" y="2408047"/>
                    <a:pt x="22149309" y="5410953"/>
                  </a:cubicBezTo>
                  <a:cubicBezTo>
                    <a:pt x="22145373" y="7332211"/>
                    <a:pt x="22144356" y="7474324"/>
                    <a:pt x="22147912" y="7616564"/>
                  </a:cubicBezTo>
                  <a:close/>
                </a:path>
              </a:pathLst>
            </a:custGeom>
            <a:solidFill>
              <a:srgbClr val="FFF3D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4296371" y="7861206"/>
            <a:ext cx="3551576" cy="2095430"/>
          </a:xfrm>
          <a:custGeom>
            <a:avLst/>
            <a:gdLst/>
            <a:ahLst/>
            <a:cxnLst/>
            <a:rect r="r" b="b" t="t" l="l"/>
            <a:pathLst>
              <a:path h="2095430" w="3551576">
                <a:moveTo>
                  <a:pt x="0" y="0"/>
                </a:moveTo>
                <a:lnTo>
                  <a:pt x="3551577" y="0"/>
                </a:lnTo>
                <a:lnTo>
                  <a:pt x="3551577" y="2095430"/>
                </a:lnTo>
                <a:lnTo>
                  <a:pt x="0" y="2095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13241" y="919622"/>
            <a:ext cx="15861517" cy="108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>
                <a:solidFill>
                  <a:srgbClr val="233550"/>
                </a:solidFill>
                <a:latin typeface="Bobby Jones"/>
              </a:rPr>
              <a:t>Comparing Using Area Models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2614413" y="2897686"/>
            <a:ext cx="1709801" cy="703242"/>
            <a:chOff x="0" y="0"/>
            <a:chExt cx="2279735" cy="93765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2279735" cy="937656"/>
              <a:chOff x="0" y="0"/>
              <a:chExt cx="9671902" cy="397805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-19304" y="-3175"/>
                <a:ext cx="9698191" cy="3985803"/>
              </a:xfrm>
              <a:custGeom>
                <a:avLst/>
                <a:gdLst/>
                <a:ahLst/>
                <a:cxnLst/>
                <a:rect r="r" b="b" t="t" l="l"/>
                <a:pathLst>
                  <a:path h="3985803" w="9698191">
                    <a:moveTo>
                      <a:pt x="9673426" y="3402111"/>
                    </a:moveTo>
                    <a:cubicBezTo>
                      <a:pt x="9651709" y="3519459"/>
                      <a:pt x="9602942" y="3670716"/>
                      <a:pt x="9517597" y="3754409"/>
                    </a:cubicBezTo>
                    <a:cubicBezTo>
                      <a:pt x="9332305" y="3936019"/>
                      <a:pt x="8966163" y="3955958"/>
                      <a:pt x="8559128" y="3932590"/>
                    </a:cubicBezTo>
                    <a:cubicBezTo>
                      <a:pt x="8266774" y="3915826"/>
                      <a:pt x="8063574" y="3958752"/>
                      <a:pt x="7770712" y="3961546"/>
                    </a:cubicBezTo>
                    <a:cubicBezTo>
                      <a:pt x="7472517" y="3964340"/>
                      <a:pt x="7336880" y="3965610"/>
                      <a:pt x="7038557" y="3968404"/>
                    </a:cubicBezTo>
                    <a:cubicBezTo>
                      <a:pt x="5321191" y="3971198"/>
                      <a:pt x="2587498" y="3973992"/>
                      <a:pt x="2289302" y="3976786"/>
                    </a:cubicBezTo>
                    <a:cubicBezTo>
                      <a:pt x="1995678" y="3979580"/>
                      <a:pt x="1701800" y="3985803"/>
                      <a:pt x="1408303" y="3975135"/>
                    </a:cubicBezTo>
                    <a:cubicBezTo>
                      <a:pt x="1260348" y="3969801"/>
                      <a:pt x="1112393" y="3959768"/>
                      <a:pt x="965454" y="3941988"/>
                    </a:cubicBezTo>
                    <a:cubicBezTo>
                      <a:pt x="844931" y="3927383"/>
                      <a:pt x="723900" y="3909349"/>
                      <a:pt x="607949" y="3872646"/>
                    </a:cubicBezTo>
                    <a:cubicBezTo>
                      <a:pt x="501777" y="3839118"/>
                      <a:pt x="399542" y="3789842"/>
                      <a:pt x="315849" y="3715420"/>
                    </a:cubicBezTo>
                    <a:cubicBezTo>
                      <a:pt x="227203" y="3636553"/>
                      <a:pt x="170053" y="3531397"/>
                      <a:pt x="135636" y="3418875"/>
                    </a:cubicBezTo>
                    <a:cubicBezTo>
                      <a:pt x="98425" y="3297209"/>
                      <a:pt x="85852" y="3169320"/>
                      <a:pt x="71882" y="3043336"/>
                    </a:cubicBezTo>
                    <a:cubicBezTo>
                      <a:pt x="55626" y="2896651"/>
                      <a:pt x="40894" y="2749839"/>
                      <a:pt x="27813" y="2602900"/>
                    </a:cubicBezTo>
                    <a:cubicBezTo>
                      <a:pt x="14732" y="2135179"/>
                      <a:pt x="32004" y="199012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249"/>
                    </a:cubicBezTo>
                    <a:cubicBezTo>
                      <a:pt x="9646502" y="2664114"/>
                      <a:pt x="9685872" y="2697642"/>
                      <a:pt x="9688920" y="2995584"/>
                    </a:cubicBezTo>
                    <a:cubicBezTo>
                      <a:pt x="9690317" y="3130712"/>
                      <a:pt x="9698191" y="3268507"/>
                      <a:pt x="9673426" y="3402111"/>
                    </a:cubicBezTo>
                    <a:close/>
                  </a:path>
                </a:pathLst>
              </a:custGeom>
              <a:solidFill>
                <a:srgbClr val="689ED6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98325" y="132752"/>
              <a:ext cx="2083085" cy="726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59"/>
                </a:lnSpc>
              </a:pPr>
              <a:r>
                <a:rPr lang="en-US" sz="3999">
                  <a:solidFill>
                    <a:srgbClr val="284166"/>
                  </a:solidFill>
                  <a:latin typeface="Bobby Jones"/>
                </a:rPr>
                <a:t>Step 1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4598247" y="2888161"/>
            <a:ext cx="10258917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81C22"/>
                </a:solidFill>
                <a:latin typeface="Quicksand Bold"/>
              </a:rPr>
              <a:t>Draw a model for each decimal. Remember that 0.01 is 1 out of 100 parts and 1 is equivalent to 100 parts.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141473" y="5089033"/>
            <a:ext cx="2500879" cy="2514998"/>
            <a:chOff x="0" y="0"/>
            <a:chExt cx="3334505" cy="3353331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" id="51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" id="54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" id="57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0" id="60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61" id="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" id="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" id="63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" id="66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" id="72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73" id="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" id="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" id="75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76" id="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" id="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" id="78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79" id="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" id="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" id="81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82" id="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" id="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" id="84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85" id="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" id="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" id="87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88" id="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" id="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0" id="90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91" id="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2" id="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3" id="93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94" id="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5" id="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6" id="96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97" id="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8" id="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9" id="99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100" id="1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1" id="1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2" id="102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103" id="1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4" id="1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5" id="105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106" id="1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7" id="1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8" id="108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109" id="1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0" id="1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1" id="111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112" id="1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3" id="1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4" id="114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115" id="1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6" id="1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7" id="117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118" id="1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9" id="1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0" id="120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121" id="1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2" id="1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3" id="123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124" id="1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5" id="1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6" id="126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127" id="1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8" id="1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9" id="129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130" id="1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1" id="1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133" id="1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4" id="1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5" id="135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136" id="1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37" id="1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38" id="138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139" id="1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0" id="1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1" id="141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142" id="1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3" id="1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4" id="144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145" id="1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6" id="1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47" id="147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148" id="1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49" id="1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0" id="150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151" id="1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2" id="1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3" id="153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154" id="1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5" id="1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6" id="156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157" id="1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58" id="1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59" id="159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160" id="1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1" id="1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2" id="162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163" id="1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4" id="1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5" id="165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166" id="1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67" id="1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68" id="168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169" id="1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0" id="1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1" id="171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172" id="1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3" id="1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4" id="174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175" id="1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6" id="1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77" id="177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178" id="1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79" id="1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0" id="180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181" id="1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2" id="1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3" id="183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184" id="1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5" id="1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6" id="186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187" id="1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88" id="1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89" id="189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190" id="1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1" id="1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2" id="192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193" id="1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4" id="1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5" id="195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196" id="1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97" id="1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98" id="198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199" id="1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0" id="2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1" id="201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202" id="2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3" id="2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4" id="204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205" id="2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6" id="2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07" id="207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208" id="2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09" id="2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0" id="210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211" id="2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2" id="2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3" id="213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214" id="2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5" id="2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6" id="216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217" id="2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18" id="2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19" id="219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220" id="2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1" id="2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2" id="222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223" id="2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4" id="2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5" id="225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226" id="2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27" id="2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28" id="228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229" id="2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0" id="2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1" id="231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232" id="2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3" id="2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4" id="234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235" id="2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6" id="2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37" id="237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238" id="2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39" id="2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0" id="240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241" id="2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2" id="2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3" id="243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244" id="2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5" id="2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6" id="246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247" id="2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48" id="2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49" id="249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250" id="2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1" id="2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2" id="252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253" id="2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4" id="2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5" id="255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256" id="2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57" id="2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58" id="258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259" id="2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0" id="2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1" id="261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262" id="2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3" id="2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4" id="264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265" id="2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6" id="2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67" id="267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268" id="2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69" id="2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0" id="270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271" id="2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2" id="2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3" id="273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274" id="2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5" id="2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6" id="276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277" id="2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78" id="2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79" id="279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280" id="2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1" id="2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2" id="282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283" id="2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4" id="2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5" id="285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286" id="2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87" id="2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88" id="288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289" id="2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0" id="2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1" id="291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292" id="2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3" id="2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4" id="294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295" id="2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6" id="2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297" id="297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298" id="2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299" id="2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0" id="300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301" id="3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2" id="3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3" id="303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304" id="3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5" id="3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6" id="306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307" id="3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08" id="3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09" id="309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310" id="3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1" id="3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312" id="312"/>
          <p:cNvGrpSpPr/>
          <p:nvPr/>
        </p:nvGrpSpPr>
        <p:grpSpPr>
          <a:xfrm rot="0">
            <a:off x="3259764" y="5089033"/>
            <a:ext cx="2500879" cy="2514998"/>
            <a:chOff x="0" y="0"/>
            <a:chExt cx="3334505" cy="3353331"/>
          </a:xfrm>
        </p:grpSpPr>
        <p:grpSp>
          <p:nvGrpSpPr>
            <p:cNvPr name="Group 313" id="313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314" id="3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5" id="3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6" id="316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317" id="3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18" id="3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19" id="319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320" id="3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1" id="3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2" id="322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323" id="3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4" id="3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5" id="325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326" id="3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27" id="3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28" id="328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329" id="3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0" id="3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1" id="331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332" id="3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3" id="3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4" id="334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335" id="3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6" id="3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37" id="337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338" id="3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39" id="3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0" id="340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341" id="3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2" id="3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3" id="343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344" id="3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5" id="3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6" id="346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347" id="3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48" id="3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49" id="349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350" id="3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1" id="3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2" id="352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353" id="3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4" id="3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5" id="355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356" id="3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57" id="3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58" id="358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359" id="3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0" id="3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1" id="361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362" id="3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3" id="3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4" id="364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365" id="3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6" id="3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67" id="367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368" id="3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69" id="3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0" id="370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371" id="3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2" id="3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3" id="373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374" id="3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5" id="3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6" id="376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377" id="3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78" id="3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79" id="379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380" id="3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1" id="3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2" id="382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383" id="3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4" id="3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5" id="385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386" id="3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87" id="3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88" id="388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389" id="3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0" id="3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1" id="391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392" id="3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3" id="3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4" id="394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395" id="3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6" id="3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397" id="397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398" id="3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399" id="3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0" id="400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401" id="4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2" id="4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3" id="403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404" id="4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5" id="4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6" id="406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407" id="4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08" id="4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09" id="409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410" id="4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1" id="4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2" id="412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413" id="4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4" id="4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5" id="415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416" id="4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17" id="4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18" id="418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419" id="4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0" id="4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1" id="421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422" id="4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3" id="4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4" id="424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425" id="4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6" id="4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27" id="427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428" id="4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29" id="4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0" id="430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431" id="4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2" id="4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3" id="433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434" id="4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5" id="4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6" id="436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437" id="4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38" id="4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39" id="439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440" id="4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1" id="4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2" id="442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443" id="4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4" id="4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5" id="445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446" id="4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47" id="4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48" id="448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449" id="4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0" id="4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1" id="451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452" id="4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3" id="4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4" id="454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455" id="4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6" id="4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57" id="457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458" id="4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59" id="4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0" id="460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461" id="4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2" id="4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3" id="463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464" id="4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5" id="4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6" id="466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467" id="4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68" id="4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69" id="469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470" id="4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1" id="4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2" id="472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473" id="4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4" id="4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5" id="475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476" id="4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77" id="4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78" id="478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479" id="4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0" id="4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1" id="481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482" id="4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3" id="4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4" id="484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485" id="4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6" id="4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87" id="487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488" id="4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89" id="4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0" id="490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491" id="4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2" id="4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3" id="493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494" id="4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5" id="4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6" id="496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497" id="4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498" id="4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499" id="499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500" id="5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1" id="5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2" id="502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503" id="5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4" id="5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5" id="505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506" id="5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07" id="5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08" id="508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509" id="5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0" id="5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1" id="511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512" id="5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3" id="5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4" id="514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515" id="5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6" id="5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17" id="517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518" id="5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19" id="5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0" id="520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521" id="5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2" id="5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3" id="523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524" id="5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5" id="5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6" id="526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527" id="5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28" id="5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29" id="529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530" id="5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1" id="5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2" id="532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533" id="5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4" id="5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5" id="535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536" id="5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37" id="5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38" id="538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539" id="5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0" id="5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1" id="541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542" id="5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3" id="5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4" id="544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545" id="5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6" id="5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47" id="547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548" id="5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49" id="5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0" id="550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551" id="5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2" id="5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3" id="553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554" id="5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5" id="5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6" id="556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557" id="5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58" id="5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59" id="559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560" id="5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1" id="5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2" id="562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563" id="5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4" id="5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5" id="565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566" id="5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67" id="5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68" id="568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569" id="5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0" id="5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1" id="571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572" id="5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3" id="5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4" id="574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575" id="5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6" id="5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77" id="577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578" id="5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79" id="5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0" id="580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581" id="5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2" id="5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3" id="583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584" id="5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5" id="5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6" id="586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587" id="5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88" id="5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89" id="589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590" id="5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1" id="5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2" id="592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593" id="5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4" id="5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5" id="595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596" id="5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597" id="5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598" id="598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599" id="5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0" id="6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01" id="601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602" id="6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3" id="6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04" id="604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605" id="6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6" id="6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07" id="607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608" id="6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09" id="6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10" id="610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611" id="6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12" id="6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613" id="613"/>
          <p:cNvGrpSpPr/>
          <p:nvPr/>
        </p:nvGrpSpPr>
        <p:grpSpPr>
          <a:xfrm rot="0">
            <a:off x="12356285" y="5089033"/>
            <a:ext cx="2500879" cy="2514998"/>
            <a:chOff x="0" y="0"/>
            <a:chExt cx="3334505" cy="3353331"/>
          </a:xfrm>
        </p:grpSpPr>
        <p:grpSp>
          <p:nvGrpSpPr>
            <p:cNvPr name="Group 614" id="614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615" id="6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16" id="6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17" id="617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618" id="6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19" id="6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20" id="620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621" id="6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2" id="6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23" id="623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624" id="6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5" id="6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26" id="626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627" id="6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28" id="6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29" id="629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630" id="6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1" id="6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2" id="632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633" id="6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4" id="6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5" id="635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636" id="6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37" id="6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38" id="638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639" id="6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40" id="6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1" id="641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642" id="6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43" id="6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4" id="644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645" id="6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46" id="6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47" id="647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648" id="6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49" id="6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50" id="650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651" id="6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2" id="6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53" id="653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654" id="6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5" id="6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56" id="656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657" id="6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58" id="6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59" id="659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660" id="6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1" id="6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2" id="662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663" id="6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4" id="6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5" id="665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666" id="6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67" id="6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68" id="668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669" id="6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70" id="6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1" id="671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672" id="6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73" id="6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4" id="674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675" id="6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76" id="6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77" id="677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678" id="6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79" id="6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80" id="680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681" id="6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2" id="6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83" id="683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684" id="6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5" id="6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86" id="686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687" id="6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88" id="6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89" id="689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690" id="6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1" id="6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2" id="692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693" id="6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4" id="6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5" id="695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696" id="6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697" id="6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698" id="698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699" id="6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00" id="7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1" id="701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702" id="7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03" id="7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4" id="704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705" id="7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06" id="7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07" id="707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708" id="7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09" id="7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10" id="710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711" id="7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2" id="7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13" id="713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714" id="7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5" id="7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16" id="716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717" id="7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18" id="7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19" id="719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720" id="7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1" id="7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2" id="722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723" id="7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4" id="7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5" id="725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726" id="7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27" id="7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28" id="728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729" id="7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30" id="7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1" id="731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732" id="7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33" id="7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4" id="734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735" id="7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36" id="7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37" id="737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738" id="7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39" id="7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40" id="740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741" id="7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2" id="7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43" id="743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744" id="7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5" id="7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46" id="746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747" id="7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48" id="7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49" id="749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750" id="7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1" id="7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2" id="752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753" id="7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4" id="7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5" id="755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756" id="7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57" id="7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58" id="758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759" id="7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60" id="7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1" id="761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762" id="7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63" id="7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4" id="764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765" id="7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66" id="7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67" id="767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768" id="7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69" id="7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70" id="770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771" id="7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2" id="7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73" id="773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774" id="7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5" id="7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76" id="776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777" id="7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78" id="7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79" id="779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780" id="7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1" id="7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2" id="782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783" id="7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4" id="7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5" id="785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786" id="7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87" id="7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88" id="788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789" id="7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90" id="7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1" id="791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792" id="7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93" id="7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4" id="794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795" id="7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96" id="7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797" id="797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798" id="7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799" id="7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00" id="800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801" id="8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2" id="8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03" id="803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804" id="8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5" id="8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06" id="806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807" id="8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08" id="8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09" id="809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810" id="8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1" id="8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2" id="812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813" id="8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4" id="8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5" id="815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816" id="8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17" id="8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18" id="818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819" id="8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20" id="8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1" id="821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822" id="8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23" id="8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4" id="824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825" id="8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26" id="8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27" id="827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828" id="8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29" id="8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30" id="830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831" id="8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2" id="8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33" id="833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834" id="8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5" id="8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36" id="836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837" id="8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38" id="8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39" id="839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840" id="8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1" id="8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2" id="842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843" id="8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4" id="8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5" id="845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846" id="8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47" id="8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48" id="848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849" id="8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50" id="8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1" id="851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852" id="8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53" id="8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4" id="854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855" id="8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56" id="8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57" id="857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858" id="8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59" id="8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60" id="860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861" id="8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2" id="8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63" id="863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864" id="8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5" id="8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66" id="866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867" id="8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68" id="8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69" id="869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870" id="8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1" id="8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2" id="872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873" id="8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4" id="8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5" id="875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876" id="8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77" id="8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78" id="878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879" id="8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80" id="8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1" id="881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882" id="8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83" id="8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4" id="884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885" id="8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86" id="8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87" id="887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888" id="8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89" id="8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90" id="890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891" id="8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2" id="8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93" id="893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894" id="8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5" id="8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96" id="896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897" id="8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898" id="8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899" id="899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900" id="9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1" id="9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02" id="902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903" id="9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4" id="9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05" id="905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906" id="9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07" id="9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08" id="908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909" id="9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10" id="9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11" id="911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912" id="9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13" id="9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914" id="914"/>
          <p:cNvGrpSpPr/>
          <p:nvPr/>
        </p:nvGrpSpPr>
        <p:grpSpPr>
          <a:xfrm rot="0">
            <a:off x="9474576" y="5089033"/>
            <a:ext cx="2500879" cy="2514998"/>
            <a:chOff x="0" y="0"/>
            <a:chExt cx="3334505" cy="3353331"/>
          </a:xfrm>
        </p:grpSpPr>
        <p:grpSp>
          <p:nvGrpSpPr>
            <p:cNvPr name="Group 915" id="915"/>
            <p:cNvGrpSpPr/>
            <p:nvPr/>
          </p:nvGrpSpPr>
          <p:grpSpPr>
            <a:xfrm rot="0">
              <a:off x="0" y="0"/>
              <a:ext cx="353380" cy="353380"/>
              <a:chOff x="0" y="0"/>
              <a:chExt cx="812800" cy="812800"/>
            </a:xfrm>
          </p:grpSpPr>
          <p:sp>
            <p:nvSpPr>
              <p:cNvPr name="Freeform 916" id="9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17" id="91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18" id="918"/>
            <p:cNvGrpSpPr/>
            <p:nvPr/>
          </p:nvGrpSpPr>
          <p:grpSpPr>
            <a:xfrm rot="0">
              <a:off x="327036" y="0"/>
              <a:ext cx="353380" cy="353380"/>
              <a:chOff x="0" y="0"/>
              <a:chExt cx="812800" cy="812800"/>
            </a:xfrm>
          </p:grpSpPr>
          <p:sp>
            <p:nvSpPr>
              <p:cNvPr name="Freeform 919" id="9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20" id="92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21" id="921"/>
            <p:cNvGrpSpPr/>
            <p:nvPr/>
          </p:nvGrpSpPr>
          <p:grpSpPr>
            <a:xfrm rot="0">
              <a:off x="665377" y="0"/>
              <a:ext cx="353380" cy="353380"/>
              <a:chOff x="0" y="0"/>
              <a:chExt cx="812800" cy="812800"/>
            </a:xfrm>
          </p:grpSpPr>
          <p:sp>
            <p:nvSpPr>
              <p:cNvPr name="Freeform 922" id="9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23" id="92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24" id="924"/>
            <p:cNvGrpSpPr/>
            <p:nvPr/>
          </p:nvGrpSpPr>
          <p:grpSpPr>
            <a:xfrm rot="0">
              <a:off x="992413" y="0"/>
              <a:ext cx="353380" cy="353380"/>
              <a:chOff x="0" y="0"/>
              <a:chExt cx="812800" cy="812800"/>
            </a:xfrm>
          </p:grpSpPr>
          <p:sp>
            <p:nvSpPr>
              <p:cNvPr name="Freeform 925" id="9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26" id="92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27" id="927"/>
            <p:cNvGrpSpPr/>
            <p:nvPr/>
          </p:nvGrpSpPr>
          <p:grpSpPr>
            <a:xfrm rot="0">
              <a:off x="1327045" y="0"/>
              <a:ext cx="353380" cy="353380"/>
              <a:chOff x="0" y="0"/>
              <a:chExt cx="812800" cy="812800"/>
            </a:xfrm>
          </p:grpSpPr>
          <p:sp>
            <p:nvSpPr>
              <p:cNvPr name="Freeform 928" id="9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29" id="92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30" id="930"/>
            <p:cNvGrpSpPr/>
            <p:nvPr/>
          </p:nvGrpSpPr>
          <p:grpSpPr>
            <a:xfrm rot="0">
              <a:off x="1654080" y="0"/>
              <a:ext cx="353380" cy="353380"/>
              <a:chOff x="0" y="0"/>
              <a:chExt cx="812800" cy="812800"/>
            </a:xfrm>
          </p:grpSpPr>
          <p:sp>
            <p:nvSpPr>
              <p:cNvPr name="Freeform 931" id="9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2" id="93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33" id="933"/>
            <p:cNvGrpSpPr/>
            <p:nvPr/>
          </p:nvGrpSpPr>
          <p:grpSpPr>
            <a:xfrm rot="0">
              <a:off x="1992422" y="0"/>
              <a:ext cx="353380" cy="353380"/>
              <a:chOff x="0" y="0"/>
              <a:chExt cx="812800" cy="812800"/>
            </a:xfrm>
          </p:grpSpPr>
          <p:sp>
            <p:nvSpPr>
              <p:cNvPr name="Freeform 934" id="93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5" id="93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36" id="936"/>
            <p:cNvGrpSpPr/>
            <p:nvPr/>
          </p:nvGrpSpPr>
          <p:grpSpPr>
            <a:xfrm rot="0">
              <a:off x="2319458" y="0"/>
              <a:ext cx="353380" cy="353380"/>
              <a:chOff x="0" y="0"/>
              <a:chExt cx="812800" cy="812800"/>
            </a:xfrm>
          </p:grpSpPr>
          <p:sp>
            <p:nvSpPr>
              <p:cNvPr name="Freeform 937" id="93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38" id="93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39" id="939"/>
            <p:cNvGrpSpPr/>
            <p:nvPr/>
          </p:nvGrpSpPr>
          <p:grpSpPr>
            <a:xfrm rot="0">
              <a:off x="2654089" y="0"/>
              <a:ext cx="353380" cy="353380"/>
              <a:chOff x="0" y="0"/>
              <a:chExt cx="812800" cy="812800"/>
            </a:xfrm>
          </p:grpSpPr>
          <p:sp>
            <p:nvSpPr>
              <p:cNvPr name="Freeform 940" id="94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41" id="94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2" id="942"/>
            <p:cNvGrpSpPr/>
            <p:nvPr/>
          </p:nvGrpSpPr>
          <p:grpSpPr>
            <a:xfrm rot="0">
              <a:off x="2981125" y="0"/>
              <a:ext cx="353380" cy="353380"/>
              <a:chOff x="0" y="0"/>
              <a:chExt cx="812800" cy="812800"/>
            </a:xfrm>
          </p:grpSpPr>
          <p:sp>
            <p:nvSpPr>
              <p:cNvPr name="Freeform 943" id="9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44" id="94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5" id="945"/>
            <p:cNvGrpSpPr/>
            <p:nvPr/>
          </p:nvGrpSpPr>
          <p:grpSpPr>
            <a:xfrm rot="0">
              <a:off x="0" y="327036"/>
              <a:ext cx="353380" cy="353380"/>
              <a:chOff x="0" y="0"/>
              <a:chExt cx="812800" cy="812800"/>
            </a:xfrm>
          </p:grpSpPr>
          <p:sp>
            <p:nvSpPr>
              <p:cNvPr name="Freeform 946" id="9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47" id="94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48" id="948"/>
            <p:cNvGrpSpPr/>
            <p:nvPr/>
          </p:nvGrpSpPr>
          <p:grpSpPr>
            <a:xfrm rot="0">
              <a:off x="327036" y="327036"/>
              <a:ext cx="353380" cy="353380"/>
              <a:chOff x="0" y="0"/>
              <a:chExt cx="812800" cy="812800"/>
            </a:xfrm>
          </p:grpSpPr>
          <p:sp>
            <p:nvSpPr>
              <p:cNvPr name="Freeform 949" id="9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50" id="95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51" id="951"/>
            <p:cNvGrpSpPr/>
            <p:nvPr/>
          </p:nvGrpSpPr>
          <p:grpSpPr>
            <a:xfrm rot="0">
              <a:off x="665377" y="327036"/>
              <a:ext cx="353380" cy="353380"/>
              <a:chOff x="0" y="0"/>
              <a:chExt cx="812800" cy="812800"/>
            </a:xfrm>
          </p:grpSpPr>
          <p:sp>
            <p:nvSpPr>
              <p:cNvPr name="Freeform 952" id="9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53" id="95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54" id="954"/>
            <p:cNvGrpSpPr/>
            <p:nvPr/>
          </p:nvGrpSpPr>
          <p:grpSpPr>
            <a:xfrm rot="0">
              <a:off x="992413" y="327036"/>
              <a:ext cx="353380" cy="353380"/>
              <a:chOff x="0" y="0"/>
              <a:chExt cx="812800" cy="812800"/>
            </a:xfrm>
          </p:grpSpPr>
          <p:sp>
            <p:nvSpPr>
              <p:cNvPr name="Freeform 955" id="95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56" id="95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57" id="957"/>
            <p:cNvGrpSpPr/>
            <p:nvPr/>
          </p:nvGrpSpPr>
          <p:grpSpPr>
            <a:xfrm rot="0">
              <a:off x="1327045" y="327036"/>
              <a:ext cx="353380" cy="353380"/>
              <a:chOff x="0" y="0"/>
              <a:chExt cx="812800" cy="812800"/>
            </a:xfrm>
          </p:grpSpPr>
          <p:sp>
            <p:nvSpPr>
              <p:cNvPr name="Freeform 958" id="95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59" id="95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60" id="960"/>
            <p:cNvGrpSpPr/>
            <p:nvPr/>
          </p:nvGrpSpPr>
          <p:grpSpPr>
            <a:xfrm rot="0">
              <a:off x="1654080" y="327036"/>
              <a:ext cx="353380" cy="353380"/>
              <a:chOff x="0" y="0"/>
              <a:chExt cx="812800" cy="812800"/>
            </a:xfrm>
          </p:grpSpPr>
          <p:sp>
            <p:nvSpPr>
              <p:cNvPr name="Freeform 961" id="96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2" id="96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63" id="963"/>
            <p:cNvGrpSpPr/>
            <p:nvPr/>
          </p:nvGrpSpPr>
          <p:grpSpPr>
            <a:xfrm rot="0">
              <a:off x="1992422" y="327036"/>
              <a:ext cx="353380" cy="353380"/>
              <a:chOff x="0" y="0"/>
              <a:chExt cx="812800" cy="812800"/>
            </a:xfrm>
          </p:grpSpPr>
          <p:sp>
            <p:nvSpPr>
              <p:cNvPr name="Freeform 964" id="9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5" id="96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66" id="966"/>
            <p:cNvGrpSpPr/>
            <p:nvPr/>
          </p:nvGrpSpPr>
          <p:grpSpPr>
            <a:xfrm rot="0">
              <a:off x="2319458" y="327036"/>
              <a:ext cx="353380" cy="353380"/>
              <a:chOff x="0" y="0"/>
              <a:chExt cx="812800" cy="812800"/>
            </a:xfrm>
          </p:grpSpPr>
          <p:sp>
            <p:nvSpPr>
              <p:cNvPr name="Freeform 967" id="9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68" id="96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69" id="969"/>
            <p:cNvGrpSpPr/>
            <p:nvPr/>
          </p:nvGrpSpPr>
          <p:grpSpPr>
            <a:xfrm rot="0">
              <a:off x="2654089" y="327036"/>
              <a:ext cx="353380" cy="353380"/>
              <a:chOff x="0" y="0"/>
              <a:chExt cx="812800" cy="812800"/>
            </a:xfrm>
          </p:grpSpPr>
          <p:sp>
            <p:nvSpPr>
              <p:cNvPr name="Freeform 970" id="9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71" id="97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2" id="972"/>
            <p:cNvGrpSpPr/>
            <p:nvPr/>
          </p:nvGrpSpPr>
          <p:grpSpPr>
            <a:xfrm rot="0">
              <a:off x="2981125" y="327036"/>
              <a:ext cx="353380" cy="353380"/>
              <a:chOff x="0" y="0"/>
              <a:chExt cx="812800" cy="812800"/>
            </a:xfrm>
          </p:grpSpPr>
          <p:sp>
            <p:nvSpPr>
              <p:cNvPr name="Freeform 973" id="97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74" id="97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5" id="975"/>
            <p:cNvGrpSpPr/>
            <p:nvPr/>
          </p:nvGrpSpPr>
          <p:grpSpPr>
            <a:xfrm rot="0">
              <a:off x="0" y="665377"/>
              <a:ext cx="353380" cy="353380"/>
              <a:chOff x="0" y="0"/>
              <a:chExt cx="812800" cy="812800"/>
            </a:xfrm>
          </p:grpSpPr>
          <p:sp>
            <p:nvSpPr>
              <p:cNvPr name="Freeform 976" id="97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77" id="97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78" id="978"/>
            <p:cNvGrpSpPr/>
            <p:nvPr/>
          </p:nvGrpSpPr>
          <p:grpSpPr>
            <a:xfrm rot="0">
              <a:off x="327036" y="665377"/>
              <a:ext cx="353380" cy="353380"/>
              <a:chOff x="0" y="0"/>
              <a:chExt cx="812800" cy="812800"/>
            </a:xfrm>
          </p:grpSpPr>
          <p:sp>
            <p:nvSpPr>
              <p:cNvPr name="Freeform 979" id="97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80" id="98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81" id="981"/>
            <p:cNvGrpSpPr/>
            <p:nvPr/>
          </p:nvGrpSpPr>
          <p:grpSpPr>
            <a:xfrm rot="0">
              <a:off x="665377" y="665377"/>
              <a:ext cx="353380" cy="353380"/>
              <a:chOff x="0" y="0"/>
              <a:chExt cx="812800" cy="812800"/>
            </a:xfrm>
          </p:grpSpPr>
          <p:sp>
            <p:nvSpPr>
              <p:cNvPr name="Freeform 982" id="98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83" id="98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84" id="984"/>
            <p:cNvGrpSpPr/>
            <p:nvPr/>
          </p:nvGrpSpPr>
          <p:grpSpPr>
            <a:xfrm rot="0">
              <a:off x="992413" y="665377"/>
              <a:ext cx="353380" cy="353380"/>
              <a:chOff x="0" y="0"/>
              <a:chExt cx="812800" cy="812800"/>
            </a:xfrm>
          </p:grpSpPr>
          <p:sp>
            <p:nvSpPr>
              <p:cNvPr name="Freeform 985" id="98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86" id="98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87" id="987"/>
            <p:cNvGrpSpPr/>
            <p:nvPr/>
          </p:nvGrpSpPr>
          <p:grpSpPr>
            <a:xfrm rot="0">
              <a:off x="1327045" y="665377"/>
              <a:ext cx="353380" cy="353380"/>
              <a:chOff x="0" y="0"/>
              <a:chExt cx="812800" cy="812800"/>
            </a:xfrm>
          </p:grpSpPr>
          <p:sp>
            <p:nvSpPr>
              <p:cNvPr name="Freeform 988" id="98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89" id="98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90" id="990"/>
            <p:cNvGrpSpPr/>
            <p:nvPr/>
          </p:nvGrpSpPr>
          <p:grpSpPr>
            <a:xfrm rot="0">
              <a:off x="1654080" y="665377"/>
              <a:ext cx="353380" cy="353380"/>
              <a:chOff x="0" y="0"/>
              <a:chExt cx="812800" cy="812800"/>
            </a:xfrm>
          </p:grpSpPr>
          <p:sp>
            <p:nvSpPr>
              <p:cNvPr name="Freeform 991" id="99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2" id="99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93" id="993"/>
            <p:cNvGrpSpPr/>
            <p:nvPr/>
          </p:nvGrpSpPr>
          <p:grpSpPr>
            <a:xfrm rot="0">
              <a:off x="1992422" y="665377"/>
              <a:ext cx="353380" cy="353380"/>
              <a:chOff x="0" y="0"/>
              <a:chExt cx="812800" cy="812800"/>
            </a:xfrm>
          </p:grpSpPr>
          <p:sp>
            <p:nvSpPr>
              <p:cNvPr name="Freeform 994" id="99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5" id="99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96" id="996"/>
            <p:cNvGrpSpPr/>
            <p:nvPr/>
          </p:nvGrpSpPr>
          <p:grpSpPr>
            <a:xfrm rot="0">
              <a:off x="2319458" y="665377"/>
              <a:ext cx="353380" cy="353380"/>
              <a:chOff x="0" y="0"/>
              <a:chExt cx="812800" cy="812800"/>
            </a:xfrm>
          </p:grpSpPr>
          <p:sp>
            <p:nvSpPr>
              <p:cNvPr name="Freeform 997" id="99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998" id="99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999" id="999"/>
            <p:cNvGrpSpPr/>
            <p:nvPr/>
          </p:nvGrpSpPr>
          <p:grpSpPr>
            <a:xfrm rot="0">
              <a:off x="2654089" y="665377"/>
              <a:ext cx="353380" cy="353380"/>
              <a:chOff x="0" y="0"/>
              <a:chExt cx="812800" cy="812800"/>
            </a:xfrm>
          </p:grpSpPr>
          <p:sp>
            <p:nvSpPr>
              <p:cNvPr name="Freeform 1000" id="100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01" id="100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2" id="1002"/>
            <p:cNvGrpSpPr/>
            <p:nvPr/>
          </p:nvGrpSpPr>
          <p:grpSpPr>
            <a:xfrm rot="0">
              <a:off x="2981125" y="665377"/>
              <a:ext cx="353380" cy="353380"/>
              <a:chOff x="0" y="0"/>
              <a:chExt cx="812800" cy="812800"/>
            </a:xfrm>
          </p:grpSpPr>
          <p:sp>
            <p:nvSpPr>
              <p:cNvPr name="Freeform 1003" id="100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04" id="100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5" id="1005"/>
            <p:cNvGrpSpPr/>
            <p:nvPr/>
          </p:nvGrpSpPr>
          <p:grpSpPr>
            <a:xfrm rot="0">
              <a:off x="0" y="992413"/>
              <a:ext cx="353380" cy="353380"/>
              <a:chOff x="0" y="0"/>
              <a:chExt cx="812800" cy="812800"/>
            </a:xfrm>
          </p:grpSpPr>
          <p:sp>
            <p:nvSpPr>
              <p:cNvPr name="Freeform 1006" id="100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07" id="100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08" id="1008"/>
            <p:cNvGrpSpPr/>
            <p:nvPr/>
          </p:nvGrpSpPr>
          <p:grpSpPr>
            <a:xfrm rot="0">
              <a:off x="327036" y="992413"/>
              <a:ext cx="353380" cy="353380"/>
              <a:chOff x="0" y="0"/>
              <a:chExt cx="812800" cy="812800"/>
            </a:xfrm>
          </p:grpSpPr>
          <p:sp>
            <p:nvSpPr>
              <p:cNvPr name="Freeform 1009" id="100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10" id="101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11" id="1011"/>
            <p:cNvGrpSpPr/>
            <p:nvPr/>
          </p:nvGrpSpPr>
          <p:grpSpPr>
            <a:xfrm rot="0">
              <a:off x="665377" y="992413"/>
              <a:ext cx="353380" cy="353380"/>
              <a:chOff x="0" y="0"/>
              <a:chExt cx="812800" cy="812800"/>
            </a:xfrm>
          </p:grpSpPr>
          <p:sp>
            <p:nvSpPr>
              <p:cNvPr name="Freeform 1012" id="10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13" id="101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14" id="1014"/>
            <p:cNvGrpSpPr/>
            <p:nvPr/>
          </p:nvGrpSpPr>
          <p:grpSpPr>
            <a:xfrm rot="0">
              <a:off x="992413" y="992413"/>
              <a:ext cx="353380" cy="353380"/>
              <a:chOff x="0" y="0"/>
              <a:chExt cx="812800" cy="812800"/>
            </a:xfrm>
          </p:grpSpPr>
          <p:sp>
            <p:nvSpPr>
              <p:cNvPr name="Freeform 1015" id="10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16" id="101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17" id="1017"/>
            <p:cNvGrpSpPr/>
            <p:nvPr/>
          </p:nvGrpSpPr>
          <p:grpSpPr>
            <a:xfrm rot="0">
              <a:off x="1327045" y="992413"/>
              <a:ext cx="353380" cy="353380"/>
              <a:chOff x="0" y="0"/>
              <a:chExt cx="812800" cy="812800"/>
            </a:xfrm>
          </p:grpSpPr>
          <p:sp>
            <p:nvSpPr>
              <p:cNvPr name="Freeform 1018" id="10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19" id="101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20" id="1020"/>
            <p:cNvGrpSpPr/>
            <p:nvPr/>
          </p:nvGrpSpPr>
          <p:grpSpPr>
            <a:xfrm rot="0">
              <a:off x="1654080" y="992413"/>
              <a:ext cx="353380" cy="353380"/>
              <a:chOff x="0" y="0"/>
              <a:chExt cx="812800" cy="812800"/>
            </a:xfrm>
          </p:grpSpPr>
          <p:sp>
            <p:nvSpPr>
              <p:cNvPr name="Freeform 1021" id="10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2" id="102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23" id="1023"/>
            <p:cNvGrpSpPr/>
            <p:nvPr/>
          </p:nvGrpSpPr>
          <p:grpSpPr>
            <a:xfrm rot="0">
              <a:off x="1992422" y="992413"/>
              <a:ext cx="353380" cy="353380"/>
              <a:chOff x="0" y="0"/>
              <a:chExt cx="812800" cy="812800"/>
            </a:xfrm>
          </p:grpSpPr>
          <p:sp>
            <p:nvSpPr>
              <p:cNvPr name="Freeform 1024" id="10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5" id="102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26" id="1026"/>
            <p:cNvGrpSpPr/>
            <p:nvPr/>
          </p:nvGrpSpPr>
          <p:grpSpPr>
            <a:xfrm rot="0">
              <a:off x="2319458" y="992413"/>
              <a:ext cx="353380" cy="353380"/>
              <a:chOff x="0" y="0"/>
              <a:chExt cx="812800" cy="812800"/>
            </a:xfrm>
          </p:grpSpPr>
          <p:sp>
            <p:nvSpPr>
              <p:cNvPr name="Freeform 1027" id="10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28" id="102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29" id="1029"/>
            <p:cNvGrpSpPr/>
            <p:nvPr/>
          </p:nvGrpSpPr>
          <p:grpSpPr>
            <a:xfrm rot="0">
              <a:off x="2654089" y="992413"/>
              <a:ext cx="353380" cy="353380"/>
              <a:chOff x="0" y="0"/>
              <a:chExt cx="812800" cy="812800"/>
            </a:xfrm>
          </p:grpSpPr>
          <p:sp>
            <p:nvSpPr>
              <p:cNvPr name="Freeform 1030" id="10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31" id="103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2" id="1032"/>
            <p:cNvGrpSpPr/>
            <p:nvPr/>
          </p:nvGrpSpPr>
          <p:grpSpPr>
            <a:xfrm rot="0">
              <a:off x="2981125" y="992413"/>
              <a:ext cx="353380" cy="353380"/>
              <a:chOff x="0" y="0"/>
              <a:chExt cx="812800" cy="812800"/>
            </a:xfrm>
          </p:grpSpPr>
          <p:sp>
            <p:nvSpPr>
              <p:cNvPr name="Freeform 1033" id="10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34" id="103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5" id="1035"/>
            <p:cNvGrpSpPr/>
            <p:nvPr/>
          </p:nvGrpSpPr>
          <p:grpSpPr>
            <a:xfrm rot="0">
              <a:off x="0" y="1327045"/>
              <a:ext cx="353380" cy="353380"/>
              <a:chOff x="0" y="0"/>
              <a:chExt cx="812800" cy="812800"/>
            </a:xfrm>
          </p:grpSpPr>
          <p:sp>
            <p:nvSpPr>
              <p:cNvPr name="Freeform 1036" id="10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37" id="103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38" id="1038"/>
            <p:cNvGrpSpPr/>
            <p:nvPr/>
          </p:nvGrpSpPr>
          <p:grpSpPr>
            <a:xfrm rot="0">
              <a:off x="327036" y="1327045"/>
              <a:ext cx="353380" cy="353380"/>
              <a:chOff x="0" y="0"/>
              <a:chExt cx="812800" cy="812800"/>
            </a:xfrm>
          </p:grpSpPr>
          <p:sp>
            <p:nvSpPr>
              <p:cNvPr name="Freeform 1039" id="10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40" id="104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41" id="1041"/>
            <p:cNvGrpSpPr/>
            <p:nvPr/>
          </p:nvGrpSpPr>
          <p:grpSpPr>
            <a:xfrm rot="0">
              <a:off x="665377" y="1327045"/>
              <a:ext cx="353380" cy="353380"/>
              <a:chOff x="0" y="0"/>
              <a:chExt cx="812800" cy="812800"/>
            </a:xfrm>
          </p:grpSpPr>
          <p:sp>
            <p:nvSpPr>
              <p:cNvPr name="Freeform 1042" id="104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43" id="104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44" id="1044"/>
            <p:cNvGrpSpPr/>
            <p:nvPr/>
          </p:nvGrpSpPr>
          <p:grpSpPr>
            <a:xfrm rot="0">
              <a:off x="992413" y="1327045"/>
              <a:ext cx="353380" cy="353380"/>
              <a:chOff x="0" y="0"/>
              <a:chExt cx="812800" cy="812800"/>
            </a:xfrm>
          </p:grpSpPr>
          <p:sp>
            <p:nvSpPr>
              <p:cNvPr name="Freeform 1045" id="104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46" id="104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47" id="1047"/>
            <p:cNvGrpSpPr/>
            <p:nvPr/>
          </p:nvGrpSpPr>
          <p:grpSpPr>
            <a:xfrm rot="0">
              <a:off x="1327045" y="1327045"/>
              <a:ext cx="353380" cy="353380"/>
              <a:chOff x="0" y="0"/>
              <a:chExt cx="812800" cy="812800"/>
            </a:xfrm>
          </p:grpSpPr>
          <p:sp>
            <p:nvSpPr>
              <p:cNvPr name="Freeform 1048" id="104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49" id="104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50" id="1050"/>
            <p:cNvGrpSpPr/>
            <p:nvPr/>
          </p:nvGrpSpPr>
          <p:grpSpPr>
            <a:xfrm rot="0">
              <a:off x="1654080" y="1327045"/>
              <a:ext cx="353380" cy="353380"/>
              <a:chOff x="0" y="0"/>
              <a:chExt cx="812800" cy="812800"/>
            </a:xfrm>
          </p:grpSpPr>
          <p:sp>
            <p:nvSpPr>
              <p:cNvPr name="Freeform 1051" id="105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2" id="105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53" id="1053"/>
            <p:cNvGrpSpPr/>
            <p:nvPr/>
          </p:nvGrpSpPr>
          <p:grpSpPr>
            <a:xfrm rot="0">
              <a:off x="1992422" y="1327045"/>
              <a:ext cx="353380" cy="353380"/>
              <a:chOff x="0" y="0"/>
              <a:chExt cx="812800" cy="812800"/>
            </a:xfrm>
          </p:grpSpPr>
          <p:sp>
            <p:nvSpPr>
              <p:cNvPr name="Freeform 1054" id="105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5" id="105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56" id="1056"/>
            <p:cNvGrpSpPr/>
            <p:nvPr/>
          </p:nvGrpSpPr>
          <p:grpSpPr>
            <a:xfrm rot="0">
              <a:off x="2319458" y="1327045"/>
              <a:ext cx="353380" cy="353380"/>
              <a:chOff x="0" y="0"/>
              <a:chExt cx="812800" cy="812800"/>
            </a:xfrm>
          </p:grpSpPr>
          <p:sp>
            <p:nvSpPr>
              <p:cNvPr name="Freeform 1057" id="10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58" id="105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59" id="1059"/>
            <p:cNvGrpSpPr/>
            <p:nvPr/>
          </p:nvGrpSpPr>
          <p:grpSpPr>
            <a:xfrm rot="0">
              <a:off x="2654089" y="1327045"/>
              <a:ext cx="353380" cy="353380"/>
              <a:chOff x="0" y="0"/>
              <a:chExt cx="812800" cy="812800"/>
            </a:xfrm>
          </p:grpSpPr>
          <p:sp>
            <p:nvSpPr>
              <p:cNvPr name="Freeform 1060" id="106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61" id="106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2" id="1062"/>
            <p:cNvGrpSpPr/>
            <p:nvPr/>
          </p:nvGrpSpPr>
          <p:grpSpPr>
            <a:xfrm rot="0">
              <a:off x="2981125" y="1327045"/>
              <a:ext cx="353380" cy="353380"/>
              <a:chOff x="0" y="0"/>
              <a:chExt cx="812800" cy="812800"/>
            </a:xfrm>
          </p:grpSpPr>
          <p:sp>
            <p:nvSpPr>
              <p:cNvPr name="Freeform 1063" id="106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64" id="106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5" id="1065"/>
            <p:cNvGrpSpPr/>
            <p:nvPr/>
          </p:nvGrpSpPr>
          <p:grpSpPr>
            <a:xfrm rot="0">
              <a:off x="0" y="1672906"/>
              <a:ext cx="353380" cy="353380"/>
              <a:chOff x="0" y="0"/>
              <a:chExt cx="812800" cy="812800"/>
            </a:xfrm>
          </p:grpSpPr>
          <p:sp>
            <p:nvSpPr>
              <p:cNvPr name="Freeform 1066" id="106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67" id="106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68" id="1068"/>
            <p:cNvGrpSpPr/>
            <p:nvPr/>
          </p:nvGrpSpPr>
          <p:grpSpPr>
            <a:xfrm rot="0">
              <a:off x="327036" y="1672906"/>
              <a:ext cx="353380" cy="353380"/>
              <a:chOff x="0" y="0"/>
              <a:chExt cx="812800" cy="812800"/>
            </a:xfrm>
          </p:grpSpPr>
          <p:sp>
            <p:nvSpPr>
              <p:cNvPr name="Freeform 1069" id="106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70" id="107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71" id="1071"/>
            <p:cNvGrpSpPr/>
            <p:nvPr/>
          </p:nvGrpSpPr>
          <p:grpSpPr>
            <a:xfrm rot="0">
              <a:off x="665377" y="1672906"/>
              <a:ext cx="353380" cy="353380"/>
              <a:chOff x="0" y="0"/>
              <a:chExt cx="812800" cy="812800"/>
            </a:xfrm>
          </p:grpSpPr>
          <p:sp>
            <p:nvSpPr>
              <p:cNvPr name="Freeform 1072" id="107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73" id="107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74" id="1074"/>
            <p:cNvGrpSpPr/>
            <p:nvPr/>
          </p:nvGrpSpPr>
          <p:grpSpPr>
            <a:xfrm rot="0">
              <a:off x="992413" y="1672906"/>
              <a:ext cx="353380" cy="353380"/>
              <a:chOff x="0" y="0"/>
              <a:chExt cx="812800" cy="812800"/>
            </a:xfrm>
          </p:grpSpPr>
          <p:sp>
            <p:nvSpPr>
              <p:cNvPr name="Freeform 1075" id="107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76" id="107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77" id="1077"/>
            <p:cNvGrpSpPr/>
            <p:nvPr/>
          </p:nvGrpSpPr>
          <p:grpSpPr>
            <a:xfrm rot="0">
              <a:off x="1327045" y="1672906"/>
              <a:ext cx="353380" cy="353380"/>
              <a:chOff x="0" y="0"/>
              <a:chExt cx="812800" cy="812800"/>
            </a:xfrm>
          </p:grpSpPr>
          <p:sp>
            <p:nvSpPr>
              <p:cNvPr name="Freeform 1078" id="107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79" id="107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80" id="1080"/>
            <p:cNvGrpSpPr/>
            <p:nvPr/>
          </p:nvGrpSpPr>
          <p:grpSpPr>
            <a:xfrm rot="0">
              <a:off x="1654080" y="1672906"/>
              <a:ext cx="353380" cy="353380"/>
              <a:chOff x="0" y="0"/>
              <a:chExt cx="812800" cy="812800"/>
            </a:xfrm>
          </p:grpSpPr>
          <p:sp>
            <p:nvSpPr>
              <p:cNvPr name="Freeform 1081" id="108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2" id="108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83" id="1083"/>
            <p:cNvGrpSpPr/>
            <p:nvPr/>
          </p:nvGrpSpPr>
          <p:grpSpPr>
            <a:xfrm rot="0">
              <a:off x="1992422" y="1672906"/>
              <a:ext cx="353380" cy="353380"/>
              <a:chOff x="0" y="0"/>
              <a:chExt cx="812800" cy="812800"/>
            </a:xfrm>
          </p:grpSpPr>
          <p:sp>
            <p:nvSpPr>
              <p:cNvPr name="Freeform 1084" id="108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5" id="108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86" id="1086"/>
            <p:cNvGrpSpPr/>
            <p:nvPr/>
          </p:nvGrpSpPr>
          <p:grpSpPr>
            <a:xfrm rot="0">
              <a:off x="2319458" y="1672906"/>
              <a:ext cx="353380" cy="353380"/>
              <a:chOff x="0" y="0"/>
              <a:chExt cx="812800" cy="812800"/>
            </a:xfrm>
          </p:grpSpPr>
          <p:sp>
            <p:nvSpPr>
              <p:cNvPr name="Freeform 1087" id="108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88" id="108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89" id="1089"/>
            <p:cNvGrpSpPr/>
            <p:nvPr/>
          </p:nvGrpSpPr>
          <p:grpSpPr>
            <a:xfrm rot="0">
              <a:off x="2654089" y="1672906"/>
              <a:ext cx="353380" cy="353380"/>
              <a:chOff x="0" y="0"/>
              <a:chExt cx="812800" cy="812800"/>
            </a:xfrm>
          </p:grpSpPr>
          <p:sp>
            <p:nvSpPr>
              <p:cNvPr name="Freeform 1090" id="109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91" id="109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2" id="1092"/>
            <p:cNvGrpSpPr/>
            <p:nvPr/>
          </p:nvGrpSpPr>
          <p:grpSpPr>
            <a:xfrm rot="0">
              <a:off x="2981125" y="1672906"/>
              <a:ext cx="353380" cy="353380"/>
              <a:chOff x="0" y="0"/>
              <a:chExt cx="812800" cy="812800"/>
            </a:xfrm>
          </p:grpSpPr>
          <p:sp>
            <p:nvSpPr>
              <p:cNvPr name="Freeform 1093" id="109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94" id="109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5" id="1095"/>
            <p:cNvGrpSpPr/>
            <p:nvPr/>
          </p:nvGrpSpPr>
          <p:grpSpPr>
            <a:xfrm rot="0">
              <a:off x="0" y="1999941"/>
              <a:ext cx="353380" cy="353380"/>
              <a:chOff x="0" y="0"/>
              <a:chExt cx="812800" cy="812800"/>
            </a:xfrm>
          </p:grpSpPr>
          <p:sp>
            <p:nvSpPr>
              <p:cNvPr name="Freeform 1096" id="109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097" id="109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098" id="1098"/>
            <p:cNvGrpSpPr/>
            <p:nvPr/>
          </p:nvGrpSpPr>
          <p:grpSpPr>
            <a:xfrm rot="0">
              <a:off x="327036" y="1999941"/>
              <a:ext cx="353380" cy="353380"/>
              <a:chOff x="0" y="0"/>
              <a:chExt cx="812800" cy="812800"/>
            </a:xfrm>
          </p:grpSpPr>
          <p:sp>
            <p:nvSpPr>
              <p:cNvPr name="Freeform 1099" id="10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00" id="110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01" id="1101"/>
            <p:cNvGrpSpPr/>
            <p:nvPr/>
          </p:nvGrpSpPr>
          <p:grpSpPr>
            <a:xfrm rot="0">
              <a:off x="665377" y="1999941"/>
              <a:ext cx="353380" cy="353380"/>
              <a:chOff x="0" y="0"/>
              <a:chExt cx="812800" cy="812800"/>
            </a:xfrm>
          </p:grpSpPr>
          <p:sp>
            <p:nvSpPr>
              <p:cNvPr name="Freeform 1102" id="110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03" id="110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04" id="1104"/>
            <p:cNvGrpSpPr/>
            <p:nvPr/>
          </p:nvGrpSpPr>
          <p:grpSpPr>
            <a:xfrm rot="0">
              <a:off x="992413" y="1999941"/>
              <a:ext cx="353380" cy="353380"/>
              <a:chOff x="0" y="0"/>
              <a:chExt cx="812800" cy="812800"/>
            </a:xfrm>
          </p:grpSpPr>
          <p:sp>
            <p:nvSpPr>
              <p:cNvPr name="Freeform 1105" id="110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06" id="110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07" id="1107"/>
            <p:cNvGrpSpPr/>
            <p:nvPr/>
          </p:nvGrpSpPr>
          <p:grpSpPr>
            <a:xfrm rot="0">
              <a:off x="1327045" y="1999941"/>
              <a:ext cx="353380" cy="353380"/>
              <a:chOff x="0" y="0"/>
              <a:chExt cx="812800" cy="812800"/>
            </a:xfrm>
          </p:grpSpPr>
          <p:sp>
            <p:nvSpPr>
              <p:cNvPr name="Freeform 1108" id="110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09" id="110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10" id="1110"/>
            <p:cNvGrpSpPr/>
            <p:nvPr/>
          </p:nvGrpSpPr>
          <p:grpSpPr>
            <a:xfrm rot="0">
              <a:off x="1654080" y="1999941"/>
              <a:ext cx="353380" cy="353380"/>
              <a:chOff x="0" y="0"/>
              <a:chExt cx="812800" cy="812800"/>
            </a:xfrm>
          </p:grpSpPr>
          <p:sp>
            <p:nvSpPr>
              <p:cNvPr name="Freeform 1111" id="11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2" id="111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13" id="1113"/>
            <p:cNvGrpSpPr/>
            <p:nvPr/>
          </p:nvGrpSpPr>
          <p:grpSpPr>
            <a:xfrm rot="0">
              <a:off x="1992422" y="1999941"/>
              <a:ext cx="353380" cy="353380"/>
              <a:chOff x="0" y="0"/>
              <a:chExt cx="812800" cy="812800"/>
            </a:xfrm>
          </p:grpSpPr>
          <p:sp>
            <p:nvSpPr>
              <p:cNvPr name="Freeform 1114" id="11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5" id="111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16" id="1116"/>
            <p:cNvGrpSpPr/>
            <p:nvPr/>
          </p:nvGrpSpPr>
          <p:grpSpPr>
            <a:xfrm rot="0">
              <a:off x="2319458" y="1999941"/>
              <a:ext cx="353380" cy="353380"/>
              <a:chOff x="0" y="0"/>
              <a:chExt cx="812800" cy="812800"/>
            </a:xfrm>
          </p:grpSpPr>
          <p:sp>
            <p:nvSpPr>
              <p:cNvPr name="Freeform 1117" id="11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18" id="111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19" id="1119"/>
            <p:cNvGrpSpPr/>
            <p:nvPr/>
          </p:nvGrpSpPr>
          <p:grpSpPr>
            <a:xfrm rot="0">
              <a:off x="2654089" y="1999941"/>
              <a:ext cx="353380" cy="353380"/>
              <a:chOff x="0" y="0"/>
              <a:chExt cx="812800" cy="812800"/>
            </a:xfrm>
          </p:grpSpPr>
          <p:sp>
            <p:nvSpPr>
              <p:cNvPr name="Freeform 1120" id="11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21" id="112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2" id="1122"/>
            <p:cNvGrpSpPr/>
            <p:nvPr/>
          </p:nvGrpSpPr>
          <p:grpSpPr>
            <a:xfrm rot="0">
              <a:off x="2981125" y="1999941"/>
              <a:ext cx="353380" cy="353380"/>
              <a:chOff x="0" y="0"/>
              <a:chExt cx="812800" cy="812800"/>
            </a:xfrm>
          </p:grpSpPr>
          <p:sp>
            <p:nvSpPr>
              <p:cNvPr name="Freeform 1123" id="11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24" id="112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5" id="1125"/>
            <p:cNvGrpSpPr/>
            <p:nvPr/>
          </p:nvGrpSpPr>
          <p:grpSpPr>
            <a:xfrm rot="0">
              <a:off x="0" y="2338283"/>
              <a:ext cx="353380" cy="353380"/>
              <a:chOff x="0" y="0"/>
              <a:chExt cx="812800" cy="812800"/>
            </a:xfrm>
          </p:grpSpPr>
          <p:sp>
            <p:nvSpPr>
              <p:cNvPr name="Freeform 1126" id="11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27" id="112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28" id="1128"/>
            <p:cNvGrpSpPr/>
            <p:nvPr/>
          </p:nvGrpSpPr>
          <p:grpSpPr>
            <a:xfrm rot="0">
              <a:off x="327036" y="2338283"/>
              <a:ext cx="353380" cy="353380"/>
              <a:chOff x="0" y="0"/>
              <a:chExt cx="812800" cy="812800"/>
            </a:xfrm>
          </p:grpSpPr>
          <p:sp>
            <p:nvSpPr>
              <p:cNvPr name="Freeform 1129" id="11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30" id="113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31" id="1131"/>
            <p:cNvGrpSpPr/>
            <p:nvPr/>
          </p:nvGrpSpPr>
          <p:grpSpPr>
            <a:xfrm rot="0">
              <a:off x="665377" y="2338283"/>
              <a:ext cx="353380" cy="353380"/>
              <a:chOff x="0" y="0"/>
              <a:chExt cx="812800" cy="812800"/>
            </a:xfrm>
          </p:grpSpPr>
          <p:sp>
            <p:nvSpPr>
              <p:cNvPr name="Freeform 1132" id="11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33" id="113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34" id="1134"/>
            <p:cNvGrpSpPr/>
            <p:nvPr/>
          </p:nvGrpSpPr>
          <p:grpSpPr>
            <a:xfrm rot="0">
              <a:off x="992413" y="2338283"/>
              <a:ext cx="353380" cy="353380"/>
              <a:chOff x="0" y="0"/>
              <a:chExt cx="812800" cy="812800"/>
            </a:xfrm>
          </p:grpSpPr>
          <p:sp>
            <p:nvSpPr>
              <p:cNvPr name="Freeform 1135" id="11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36" id="113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37" id="1137"/>
            <p:cNvGrpSpPr/>
            <p:nvPr/>
          </p:nvGrpSpPr>
          <p:grpSpPr>
            <a:xfrm rot="0">
              <a:off x="1327045" y="2338283"/>
              <a:ext cx="353380" cy="353380"/>
              <a:chOff x="0" y="0"/>
              <a:chExt cx="812800" cy="812800"/>
            </a:xfrm>
          </p:grpSpPr>
          <p:sp>
            <p:nvSpPr>
              <p:cNvPr name="Freeform 1138" id="11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39" id="113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40" id="1140"/>
            <p:cNvGrpSpPr/>
            <p:nvPr/>
          </p:nvGrpSpPr>
          <p:grpSpPr>
            <a:xfrm rot="0">
              <a:off x="1654080" y="2338283"/>
              <a:ext cx="353380" cy="353380"/>
              <a:chOff x="0" y="0"/>
              <a:chExt cx="812800" cy="812800"/>
            </a:xfrm>
          </p:grpSpPr>
          <p:sp>
            <p:nvSpPr>
              <p:cNvPr name="Freeform 1141" id="11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2" id="114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43" id="1143"/>
            <p:cNvGrpSpPr/>
            <p:nvPr/>
          </p:nvGrpSpPr>
          <p:grpSpPr>
            <a:xfrm rot="0">
              <a:off x="1992422" y="2338283"/>
              <a:ext cx="353380" cy="353380"/>
              <a:chOff x="0" y="0"/>
              <a:chExt cx="812800" cy="812800"/>
            </a:xfrm>
          </p:grpSpPr>
          <p:sp>
            <p:nvSpPr>
              <p:cNvPr name="Freeform 1144" id="11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5" id="114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46" id="1146"/>
            <p:cNvGrpSpPr/>
            <p:nvPr/>
          </p:nvGrpSpPr>
          <p:grpSpPr>
            <a:xfrm rot="0">
              <a:off x="2319458" y="2338283"/>
              <a:ext cx="353380" cy="353380"/>
              <a:chOff x="0" y="0"/>
              <a:chExt cx="812800" cy="812800"/>
            </a:xfrm>
          </p:grpSpPr>
          <p:sp>
            <p:nvSpPr>
              <p:cNvPr name="Freeform 1147" id="11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48" id="114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49" id="1149"/>
            <p:cNvGrpSpPr/>
            <p:nvPr/>
          </p:nvGrpSpPr>
          <p:grpSpPr>
            <a:xfrm rot="0">
              <a:off x="2654089" y="2338283"/>
              <a:ext cx="353380" cy="353380"/>
              <a:chOff x="0" y="0"/>
              <a:chExt cx="812800" cy="812800"/>
            </a:xfrm>
          </p:grpSpPr>
          <p:sp>
            <p:nvSpPr>
              <p:cNvPr name="Freeform 1150" id="11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51" id="115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2" id="1152"/>
            <p:cNvGrpSpPr/>
            <p:nvPr/>
          </p:nvGrpSpPr>
          <p:grpSpPr>
            <a:xfrm rot="0">
              <a:off x="2981125" y="2338283"/>
              <a:ext cx="353380" cy="353380"/>
              <a:chOff x="0" y="0"/>
              <a:chExt cx="812800" cy="812800"/>
            </a:xfrm>
          </p:grpSpPr>
          <p:sp>
            <p:nvSpPr>
              <p:cNvPr name="Freeform 1153" id="11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54" id="115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5" id="1155"/>
            <p:cNvGrpSpPr/>
            <p:nvPr/>
          </p:nvGrpSpPr>
          <p:grpSpPr>
            <a:xfrm rot="0">
              <a:off x="0" y="2665319"/>
              <a:ext cx="353380" cy="353380"/>
              <a:chOff x="0" y="0"/>
              <a:chExt cx="812800" cy="812800"/>
            </a:xfrm>
          </p:grpSpPr>
          <p:sp>
            <p:nvSpPr>
              <p:cNvPr name="Freeform 1156" id="11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57" id="115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58" id="1158"/>
            <p:cNvGrpSpPr/>
            <p:nvPr/>
          </p:nvGrpSpPr>
          <p:grpSpPr>
            <a:xfrm rot="0">
              <a:off x="327036" y="2665319"/>
              <a:ext cx="353380" cy="353380"/>
              <a:chOff x="0" y="0"/>
              <a:chExt cx="812800" cy="812800"/>
            </a:xfrm>
          </p:grpSpPr>
          <p:sp>
            <p:nvSpPr>
              <p:cNvPr name="Freeform 1159" id="11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60" id="116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61" id="1161"/>
            <p:cNvGrpSpPr/>
            <p:nvPr/>
          </p:nvGrpSpPr>
          <p:grpSpPr>
            <a:xfrm rot="0">
              <a:off x="665377" y="2665319"/>
              <a:ext cx="353380" cy="353380"/>
              <a:chOff x="0" y="0"/>
              <a:chExt cx="812800" cy="812800"/>
            </a:xfrm>
          </p:grpSpPr>
          <p:sp>
            <p:nvSpPr>
              <p:cNvPr name="Freeform 1162" id="116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63" id="116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64" id="1164"/>
            <p:cNvGrpSpPr/>
            <p:nvPr/>
          </p:nvGrpSpPr>
          <p:grpSpPr>
            <a:xfrm rot="0">
              <a:off x="992413" y="2665319"/>
              <a:ext cx="353380" cy="353380"/>
              <a:chOff x="0" y="0"/>
              <a:chExt cx="812800" cy="812800"/>
            </a:xfrm>
          </p:grpSpPr>
          <p:sp>
            <p:nvSpPr>
              <p:cNvPr name="Freeform 1165" id="11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66" id="116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67" id="1167"/>
            <p:cNvGrpSpPr/>
            <p:nvPr/>
          </p:nvGrpSpPr>
          <p:grpSpPr>
            <a:xfrm rot="0">
              <a:off x="1327045" y="2665319"/>
              <a:ext cx="353380" cy="353380"/>
              <a:chOff x="0" y="0"/>
              <a:chExt cx="812800" cy="812800"/>
            </a:xfrm>
          </p:grpSpPr>
          <p:sp>
            <p:nvSpPr>
              <p:cNvPr name="Freeform 1168" id="116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69" id="116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70" id="1170"/>
            <p:cNvGrpSpPr/>
            <p:nvPr/>
          </p:nvGrpSpPr>
          <p:grpSpPr>
            <a:xfrm rot="0">
              <a:off x="1654080" y="2665319"/>
              <a:ext cx="353380" cy="353380"/>
              <a:chOff x="0" y="0"/>
              <a:chExt cx="812800" cy="812800"/>
            </a:xfrm>
          </p:grpSpPr>
          <p:sp>
            <p:nvSpPr>
              <p:cNvPr name="Freeform 1171" id="11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2" id="117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73" id="1173"/>
            <p:cNvGrpSpPr/>
            <p:nvPr/>
          </p:nvGrpSpPr>
          <p:grpSpPr>
            <a:xfrm rot="0">
              <a:off x="1992422" y="2665319"/>
              <a:ext cx="353380" cy="353380"/>
              <a:chOff x="0" y="0"/>
              <a:chExt cx="812800" cy="812800"/>
            </a:xfrm>
          </p:grpSpPr>
          <p:sp>
            <p:nvSpPr>
              <p:cNvPr name="Freeform 1174" id="11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5" id="117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76" id="1176"/>
            <p:cNvGrpSpPr/>
            <p:nvPr/>
          </p:nvGrpSpPr>
          <p:grpSpPr>
            <a:xfrm rot="0">
              <a:off x="2319458" y="2665319"/>
              <a:ext cx="353380" cy="353380"/>
              <a:chOff x="0" y="0"/>
              <a:chExt cx="812800" cy="812800"/>
            </a:xfrm>
          </p:grpSpPr>
          <p:sp>
            <p:nvSpPr>
              <p:cNvPr name="Freeform 1177" id="11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78" id="117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79" id="1179"/>
            <p:cNvGrpSpPr/>
            <p:nvPr/>
          </p:nvGrpSpPr>
          <p:grpSpPr>
            <a:xfrm rot="0">
              <a:off x="2654089" y="2665319"/>
              <a:ext cx="353380" cy="353380"/>
              <a:chOff x="0" y="0"/>
              <a:chExt cx="812800" cy="812800"/>
            </a:xfrm>
          </p:grpSpPr>
          <p:sp>
            <p:nvSpPr>
              <p:cNvPr name="Freeform 1180" id="118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81" id="118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2" id="1182"/>
            <p:cNvGrpSpPr/>
            <p:nvPr/>
          </p:nvGrpSpPr>
          <p:grpSpPr>
            <a:xfrm rot="0">
              <a:off x="2981125" y="2665319"/>
              <a:ext cx="353380" cy="353380"/>
              <a:chOff x="0" y="0"/>
              <a:chExt cx="812800" cy="812800"/>
            </a:xfrm>
          </p:grpSpPr>
          <p:sp>
            <p:nvSpPr>
              <p:cNvPr name="Freeform 1183" id="118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84" id="118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5" id="1185"/>
            <p:cNvGrpSpPr/>
            <p:nvPr/>
          </p:nvGrpSpPr>
          <p:grpSpPr>
            <a:xfrm rot="0">
              <a:off x="0" y="2999950"/>
              <a:ext cx="353380" cy="353380"/>
              <a:chOff x="0" y="0"/>
              <a:chExt cx="812800" cy="812800"/>
            </a:xfrm>
          </p:grpSpPr>
          <p:sp>
            <p:nvSpPr>
              <p:cNvPr name="Freeform 1186" id="118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87" id="1187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88" id="1188"/>
            <p:cNvGrpSpPr/>
            <p:nvPr/>
          </p:nvGrpSpPr>
          <p:grpSpPr>
            <a:xfrm rot="0">
              <a:off x="327036" y="2999950"/>
              <a:ext cx="353380" cy="353380"/>
              <a:chOff x="0" y="0"/>
              <a:chExt cx="812800" cy="812800"/>
            </a:xfrm>
          </p:grpSpPr>
          <p:sp>
            <p:nvSpPr>
              <p:cNvPr name="Freeform 1189" id="118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90" id="1190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91" id="1191"/>
            <p:cNvGrpSpPr/>
            <p:nvPr/>
          </p:nvGrpSpPr>
          <p:grpSpPr>
            <a:xfrm rot="0">
              <a:off x="665377" y="2999950"/>
              <a:ext cx="353380" cy="353380"/>
              <a:chOff x="0" y="0"/>
              <a:chExt cx="812800" cy="812800"/>
            </a:xfrm>
          </p:grpSpPr>
          <p:sp>
            <p:nvSpPr>
              <p:cNvPr name="Freeform 1192" id="119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93" id="1193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94" id="1194"/>
            <p:cNvGrpSpPr/>
            <p:nvPr/>
          </p:nvGrpSpPr>
          <p:grpSpPr>
            <a:xfrm rot="0">
              <a:off x="992413" y="2999950"/>
              <a:ext cx="353380" cy="353380"/>
              <a:chOff x="0" y="0"/>
              <a:chExt cx="812800" cy="812800"/>
            </a:xfrm>
          </p:grpSpPr>
          <p:sp>
            <p:nvSpPr>
              <p:cNvPr name="Freeform 1195" id="119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96" id="1196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197" id="1197"/>
            <p:cNvGrpSpPr/>
            <p:nvPr/>
          </p:nvGrpSpPr>
          <p:grpSpPr>
            <a:xfrm rot="0">
              <a:off x="1327045" y="2999950"/>
              <a:ext cx="353380" cy="353380"/>
              <a:chOff x="0" y="0"/>
              <a:chExt cx="812800" cy="812800"/>
            </a:xfrm>
          </p:grpSpPr>
          <p:sp>
            <p:nvSpPr>
              <p:cNvPr name="Freeform 1198" id="119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199" id="1199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00" id="1200"/>
            <p:cNvGrpSpPr/>
            <p:nvPr/>
          </p:nvGrpSpPr>
          <p:grpSpPr>
            <a:xfrm rot="0">
              <a:off x="1654080" y="2999950"/>
              <a:ext cx="353380" cy="353380"/>
              <a:chOff x="0" y="0"/>
              <a:chExt cx="812800" cy="812800"/>
            </a:xfrm>
          </p:grpSpPr>
          <p:sp>
            <p:nvSpPr>
              <p:cNvPr name="Freeform 1201" id="120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2" id="1202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03" id="1203"/>
            <p:cNvGrpSpPr/>
            <p:nvPr/>
          </p:nvGrpSpPr>
          <p:grpSpPr>
            <a:xfrm rot="0">
              <a:off x="1992422" y="2999950"/>
              <a:ext cx="353380" cy="353380"/>
              <a:chOff x="0" y="0"/>
              <a:chExt cx="812800" cy="812800"/>
            </a:xfrm>
          </p:grpSpPr>
          <p:sp>
            <p:nvSpPr>
              <p:cNvPr name="Freeform 1204" id="120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5" id="1205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06" id="1206"/>
            <p:cNvGrpSpPr/>
            <p:nvPr/>
          </p:nvGrpSpPr>
          <p:grpSpPr>
            <a:xfrm rot="0">
              <a:off x="2319458" y="2999950"/>
              <a:ext cx="353380" cy="353380"/>
              <a:chOff x="0" y="0"/>
              <a:chExt cx="812800" cy="812800"/>
            </a:xfrm>
          </p:grpSpPr>
          <p:sp>
            <p:nvSpPr>
              <p:cNvPr name="Freeform 1207" id="120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08" id="1208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09" id="1209"/>
            <p:cNvGrpSpPr/>
            <p:nvPr/>
          </p:nvGrpSpPr>
          <p:grpSpPr>
            <a:xfrm rot="0">
              <a:off x="2654089" y="2999950"/>
              <a:ext cx="353380" cy="353380"/>
              <a:chOff x="0" y="0"/>
              <a:chExt cx="812800" cy="812800"/>
            </a:xfrm>
          </p:grpSpPr>
          <p:sp>
            <p:nvSpPr>
              <p:cNvPr name="Freeform 1210" id="12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11" id="1211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  <p:grpSp>
          <p:nvGrpSpPr>
            <p:cNvPr name="Group 1212" id="1212"/>
            <p:cNvGrpSpPr/>
            <p:nvPr/>
          </p:nvGrpSpPr>
          <p:grpSpPr>
            <a:xfrm rot="0">
              <a:off x="2981125" y="2999950"/>
              <a:ext cx="353380" cy="353380"/>
              <a:chOff x="0" y="0"/>
              <a:chExt cx="812800" cy="812800"/>
            </a:xfrm>
          </p:grpSpPr>
          <p:sp>
            <p:nvSpPr>
              <p:cNvPr name="Freeform 1213" id="12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5993CF"/>
              </a:solidFill>
              <a:ln w="28575" cap="sq">
                <a:solidFill>
                  <a:srgbClr val="284166"/>
                </a:solidFill>
                <a:prstDash val="solid"/>
                <a:miter/>
              </a:ln>
            </p:spPr>
          </p:sp>
          <p:sp>
            <p:nvSpPr>
              <p:cNvPr name="TextBox 1214" id="1214"/>
              <p:cNvSpPr txBox="true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anchor="ctr" rtlCol="false" tIns="36314" lIns="36314" bIns="36314" rIns="36314"/>
              <a:lstStyle/>
              <a:p>
                <a:pPr algn="ctr">
                  <a:lnSpc>
                    <a:spcPts val="2060"/>
                  </a:lnSpc>
                </a:pPr>
              </a:p>
            </p:txBody>
          </p:sp>
        </p:grpSp>
      </p:grpSp>
      <p:grpSp>
        <p:nvGrpSpPr>
          <p:cNvPr name="Group 1215" id="1215"/>
          <p:cNvGrpSpPr/>
          <p:nvPr/>
        </p:nvGrpSpPr>
        <p:grpSpPr>
          <a:xfrm rot="0">
            <a:off x="5239438" y="4187265"/>
            <a:ext cx="1416136" cy="582424"/>
            <a:chOff x="0" y="0"/>
            <a:chExt cx="1888181" cy="776565"/>
          </a:xfrm>
        </p:grpSpPr>
        <p:grpSp>
          <p:nvGrpSpPr>
            <p:cNvPr name="Group 1216" id="1216"/>
            <p:cNvGrpSpPr/>
            <p:nvPr/>
          </p:nvGrpSpPr>
          <p:grpSpPr>
            <a:xfrm rot="0">
              <a:off x="0" y="0"/>
              <a:ext cx="1888181" cy="776565"/>
              <a:chOff x="0" y="0"/>
              <a:chExt cx="9671902" cy="3977826"/>
            </a:xfrm>
          </p:grpSpPr>
          <p:sp>
            <p:nvSpPr>
              <p:cNvPr name="Freeform 1217" id="1217"/>
              <p:cNvSpPr/>
              <p:nvPr/>
            </p:nvSpPr>
            <p:spPr>
              <a:xfrm flipH="false" flipV="false" rot="0">
                <a:off x="-19304" y="-3175"/>
                <a:ext cx="9698191" cy="3985573"/>
              </a:xfrm>
              <a:custGeom>
                <a:avLst/>
                <a:gdLst/>
                <a:ahLst/>
                <a:cxnLst/>
                <a:rect r="r" b="b" t="t" l="l"/>
                <a:pathLst>
                  <a:path h="3985573" w="9698191">
                    <a:moveTo>
                      <a:pt x="9673426" y="3401881"/>
                    </a:moveTo>
                    <a:cubicBezTo>
                      <a:pt x="9651709" y="3519229"/>
                      <a:pt x="9602942" y="3670486"/>
                      <a:pt x="9517597" y="3754179"/>
                    </a:cubicBezTo>
                    <a:cubicBezTo>
                      <a:pt x="9332305" y="3935789"/>
                      <a:pt x="8966163" y="3955728"/>
                      <a:pt x="8559128" y="3932360"/>
                    </a:cubicBezTo>
                    <a:cubicBezTo>
                      <a:pt x="8266774" y="3915596"/>
                      <a:pt x="8063574" y="3958522"/>
                      <a:pt x="7770712" y="3961316"/>
                    </a:cubicBezTo>
                    <a:cubicBezTo>
                      <a:pt x="7472517" y="3964110"/>
                      <a:pt x="7336880" y="3965380"/>
                      <a:pt x="7038557" y="3968174"/>
                    </a:cubicBezTo>
                    <a:cubicBezTo>
                      <a:pt x="5321191" y="3970968"/>
                      <a:pt x="2587498" y="3973762"/>
                      <a:pt x="2289302" y="3976556"/>
                    </a:cubicBezTo>
                    <a:cubicBezTo>
                      <a:pt x="1995678" y="3979350"/>
                      <a:pt x="1701800" y="3985573"/>
                      <a:pt x="1408303" y="3974905"/>
                    </a:cubicBezTo>
                    <a:cubicBezTo>
                      <a:pt x="1260348" y="3969571"/>
                      <a:pt x="1112393" y="3959538"/>
                      <a:pt x="965454" y="3941758"/>
                    </a:cubicBezTo>
                    <a:cubicBezTo>
                      <a:pt x="844931" y="3927153"/>
                      <a:pt x="723900" y="3909119"/>
                      <a:pt x="607949" y="3872416"/>
                    </a:cubicBezTo>
                    <a:cubicBezTo>
                      <a:pt x="501777" y="3838888"/>
                      <a:pt x="399542" y="3789612"/>
                      <a:pt x="315849" y="3715190"/>
                    </a:cubicBezTo>
                    <a:cubicBezTo>
                      <a:pt x="227203" y="3636323"/>
                      <a:pt x="170053" y="3531167"/>
                      <a:pt x="135636" y="3418645"/>
                    </a:cubicBezTo>
                    <a:cubicBezTo>
                      <a:pt x="98425" y="3296979"/>
                      <a:pt x="85852" y="3169090"/>
                      <a:pt x="71882" y="3043106"/>
                    </a:cubicBezTo>
                    <a:cubicBezTo>
                      <a:pt x="55626" y="2896421"/>
                      <a:pt x="40894" y="2749609"/>
                      <a:pt x="27813" y="2602670"/>
                    </a:cubicBezTo>
                    <a:cubicBezTo>
                      <a:pt x="14732" y="2135021"/>
                      <a:pt x="32004" y="198999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189"/>
                    </a:cubicBezTo>
                    <a:cubicBezTo>
                      <a:pt x="9646502" y="2663884"/>
                      <a:pt x="9685872" y="2697412"/>
                      <a:pt x="9688920" y="2995354"/>
                    </a:cubicBezTo>
                    <a:cubicBezTo>
                      <a:pt x="9690317" y="3130482"/>
                      <a:pt x="9698191" y="3268277"/>
                      <a:pt x="9673426" y="3401881"/>
                    </a:cubicBezTo>
                    <a:close/>
                  </a:path>
                </a:pathLst>
              </a:custGeom>
              <a:solidFill>
                <a:srgbClr val="689ED6"/>
              </a:solidFill>
            </p:spPr>
          </p:sp>
        </p:grpSp>
        <p:sp>
          <p:nvSpPr>
            <p:cNvPr name="TextBox 1218" id="1218"/>
            <p:cNvSpPr txBox="true"/>
            <p:nvPr/>
          </p:nvSpPr>
          <p:spPr>
            <a:xfrm rot="0">
              <a:off x="162874" y="107263"/>
              <a:ext cx="1562433" cy="607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79"/>
                </a:lnSpc>
              </a:pPr>
              <a:r>
                <a:rPr lang="en-US" sz="3312">
                  <a:solidFill>
                    <a:srgbClr val="284166"/>
                  </a:solidFill>
                  <a:latin typeface="Bobby Jones"/>
                </a:rPr>
                <a:t>1.45</a:t>
              </a:r>
            </a:p>
          </p:txBody>
        </p:sp>
      </p:grpSp>
      <p:grpSp>
        <p:nvGrpSpPr>
          <p:cNvPr name="Group 1219" id="1219"/>
          <p:cNvGrpSpPr/>
          <p:nvPr/>
        </p:nvGrpSpPr>
        <p:grpSpPr>
          <a:xfrm rot="0">
            <a:off x="11519118" y="4187265"/>
            <a:ext cx="1416136" cy="582424"/>
            <a:chOff x="0" y="0"/>
            <a:chExt cx="1888181" cy="776565"/>
          </a:xfrm>
        </p:grpSpPr>
        <p:grpSp>
          <p:nvGrpSpPr>
            <p:cNvPr name="Group 1220" id="1220"/>
            <p:cNvGrpSpPr/>
            <p:nvPr/>
          </p:nvGrpSpPr>
          <p:grpSpPr>
            <a:xfrm rot="0">
              <a:off x="0" y="0"/>
              <a:ext cx="1888181" cy="776565"/>
              <a:chOff x="0" y="0"/>
              <a:chExt cx="9671902" cy="3977826"/>
            </a:xfrm>
          </p:grpSpPr>
          <p:sp>
            <p:nvSpPr>
              <p:cNvPr name="Freeform 1221" id="1221"/>
              <p:cNvSpPr/>
              <p:nvPr/>
            </p:nvSpPr>
            <p:spPr>
              <a:xfrm flipH="false" flipV="false" rot="0">
                <a:off x="-19304" y="-3175"/>
                <a:ext cx="9698191" cy="3985573"/>
              </a:xfrm>
              <a:custGeom>
                <a:avLst/>
                <a:gdLst/>
                <a:ahLst/>
                <a:cxnLst/>
                <a:rect r="r" b="b" t="t" l="l"/>
                <a:pathLst>
                  <a:path h="3985573" w="9698191">
                    <a:moveTo>
                      <a:pt x="9673426" y="3401881"/>
                    </a:moveTo>
                    <a:cubicBezTo>
                      <a:pt x="9651709" y="3519229"/>
                      <a:pt x="9602942" y="3670486"/>
                      <a:pt x="9517597" y="3754179"/>
                    </a:cubicBezTo>
                    <a:cubicBezTo>
                      <a:pt x="9332305" y="3935789"/>
                      <a:pt x="8966163" y="3955728"/>
                      <a:pt x="8559128" y="3932360"/>
                    </a:cubicBezTo>
                    <a:cubicBezTo>
                      <a:pt x="8266774" y="3915596"/>
                      <a:pt x="8063574" y="3958522"/>
                      <a:pt x="7770712" y="3961316"/>
                    </a:cubicBezTo>
                    <a:cubicBezTo>
                      <a:pt x="7472517" y="3964110"/>
                      <a:pt x="7336880" y="3965380"/>
                      <a:pt x="7038557" y="3968174"/>
                    </a:cubicBezTo>
                    <a:cubicBezTo>
                      <a:pt x="5321191" y="3970968"/>
                      <a:pt x="2587498" y="3973762"/>
                      <a:pt x="2289302" y="3976556"/>
                    </a:cubicBezTo>
                    <a:cubicBezTo>
                      <a:pt x="1995678" y="3979350"/>
                      <a:pt x="1701800" y="3985573"/>
                      <a:pt x="1408303" y="3974905"/>
                    </a:cubicBezTo>
                    <a:cubicBezTo>
                      <a:pt x="1260348" y="3969571"/>
                      <a:pt x="1112393" y="3959538"/>
                      <a:pt x="965454" y="3941758"/>
                    </a:cubicBezTo>
                    <a:cubicBezTo>
                      <a:pt x="844931" y="3927153"/>
                      <a:pt x="723900" y="3909119"/>
                      <a:pt x="607949" y="3872416"/>
                    </a:cubicBezTo>
                    <a:cubicBezTo>
                      <a:pt x="501777" y="3838888"/>
                      <a:pt x="399542" y="3789612"/>
                      <a:pt x="315849" y="3715190"/>
                    </a:cubicBezTo>
                    <a:cubicBezTo>
                      <a:pt x="227203" y="3636323"/>
                      <a:pt x="170053" y="3531167"/>
                      <a:pt x="135636" y="3418645"/>
                    </a:cubicBezTo>
                    <a:cubicBezTo>
                      <a:pt x="98425" y="3296979"/>
                      <a:pt x="85852" y="3169090"/>
                      <a:pt x="71882" y="3043106"/>
                    </a:cubicBezTo>
                    <a:cubicBezTo>
                      <a:pt x="55626" y="2896421"/>
                      <a:pt x="40894" y="2749609"/>
                      <a:pt x="27813" y="2602670"/>
                    </a:cubicBezTo>
                    <a:cubicBezTo>
                      <a:pt x="14732" y="2135021"/>
                      <a:pt x="32004" y="1989990"/>
                      <a:pt x="22225" y="1259967"/>
                    </a:cubicBezTo>
                    <a:cubicBezTo>
                      <a:pt x="12319" y="1113282"/>
                      <a:pt x="30734" y="951865"/>
                      <a:pt x="33020" y="804799"/>
                    </a:cubicBezTo>
                    <a:cubicBezTo>
                      <a:pt x="35052" y="677926"/>
                      <a:pt x="0" y="445389"/>
                      <a:pt x="66040" y="335788"/>
                    </a:cubicBezTo>
                    <a:cubicBezTo>
                      <a:pt x="123444" y="240665"/>
                      <a:pt x="205232" y="159639"/>
                      <a:pt x="302387" y="105410"/>
                    </a:cubicBezTo>
                    <a:cubicBezTo>
                      <a:pt x="461137" y="16764"/>
                      <a:pt x="641858" y="2032"/>
                      <a:pt x="821055" y="10033"/>
                    </a:cubicBezTo>
                    <a:cubicBezTo>
                      <a:pt x="915289" y="10033"/>
                      <a:pt x="1009396" y="10287"/>
                      <a:pt x="1103630" y="10668"/>
                    </a:cubicBezTo>
                    <a:cubicBezTo>
                      <a:pt x="1675130" y="13081"/>
                      <a:pt x="2246503" y="21336"/>
                      <a:pt x="4213816" y="18796"/>
                    </a:cubicBezTo>
                    <a:cubicBezTo>
                      <a:pt x="6938355" y="17526"/>
                      <a:pt x="7203911" y="10541"/>
                      <a:pt x="7469595" y="5334"/>
                    </a:cubicBezTo>
                    <a:cubicBezTo>
                      <a:pt x="7743280" y="0"/>
                      <a:pt x="8016965" y="5334"/>
                      <a:pt x="8290523" y="10160"/>
                    </a:cubicBezTo>
                    <a:cubicBezTo>
                      <a:pt x="8567637" y="14986"/>
                      <a:pt x="8844243" y="13208"/>
                      <a:pt x="9121357" y="9144"/>
                    </a:cubicBezTo>
                    <a:cubicBezTo>
                      <a:pt x="9310206" y="6350"/>
                      <a:pt x="9555697" y="30734"/>
                      <a:pt x="9639771" y="230505"/>
                    </a:cubicBezTo>
                    <a:cubicBezTo>
                      <a:pt x="9664409" y="289052"/>
                      <a:pt x="9670505" y="353060"/>
                      <a:pt x="9672283" y="415925"/>
                    </a:cubicBezTo>
                    <a:cubicBezTo>
                      <a:pt x="9674442" y="488442"/>
                      <a:pt x="9674061" y="561086"/>
                      <a:pt x="9674823" y="633603"/>
                    </a:cubicBezTo>
                    <a:cubicBezTo>
                      <a:pt x="9676347" y="781558"/>
                      <a:pt x="9641676" y="1194054"/>
                      <a:pt x="9643327" y="1609189"/>
                    </a:cubicBezTo>
                    <a:cubicBezTo>
                      <a:pt x="9646502" y="2663884"/>
                      <a:pt x="9685872" y="2697412"/>
                      <a:pt x="9688920" y="2995354"/>
                    </a:cubicBezTo>
                    <a:cubicBezTo>
                      <a:pt x="9690317" y="3130482"/>
                      <a:pt x="9698191" y="3268277"/>
                      <a:pt x="9673426" y="3401881"/>
                    </a:cubicBezTo>
                    <a:close/>
                  </a:path>
                </a:pathLst>
              </a:custGeom>
              <a:solidFill>
                <a:srgbClr val="689ED6"/>
              </a:solidFill>
            </p:spPr>
          </p:sp>
        </p:grpSp>
        <p:sp>
          <p:nvSpPr>
            <p:cNvPr name="TextBox 1222" id="1222"/>
            <p:cNvSpPr txBox="true"/>
            <p:nvPr/>
          </p:nvSpPr>
          <p:spPr>
            <a:xfrm rot="0">
              <a:off x="162874" y="107263"/>
              <a:ext cx="1562433" cy="6075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79"/>
                </a:lnSpc>
              </a:pPr>
              <a:r>
                <a:rPr lang="en-US" sz="3312">
                  <a:solidFill>
                    <a:srgbClr val="284166"/>
                  </a:solidFill>
                  <a:latin typeface="Bobby Jones"/>
                </a:rPr>
                <a:t>1.67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DAF-Bc3SePU</dc:identifier>
  <dcterms:modified xsi:type="dcterms:W3CDTF">2011-08-01T06:04:30Z</dcterms:modified>
  <cp:revision>1</cp:revision>
  <dc:title>Comparing Decimals to Hundredths Education Presentation in Blue Purple Cream Nostalgic Handdrawn Style</dc:title>
</cp:coreProperties>
</file>